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5" r:id="rId1"/>
  </p:sldMasterIdLst>
  <p:notesMasterIdLst>
    <p:notesMasterId r:id="rId45"/>
  </p:notesMasterIdLst>
  <p:sldIdLst>
    <p:sldId id="256" r:id="rId2"/>
    <p:sldId id="314" r:id="rId3"/>
    <p:sldId id="258" r:id="rId4"/>
    <p:sldId id="259" r:id="rId5"/>
    <p:sldId id="260" r:id="rId6"/>
    <p:sldId id="261" r:id="rId7"/>
    <p:sldId id="262" r:id="rId8"/>
    <p:sldId id="310" r:id="rId9"/>
    <p:sldId id="311" r:id="rId10"/>
    <p:sldId id="312" r:id="rId11"/>
    <p:sldId id="313" r:id="rId12"/>
    <p:sldId id="315" r:id="rId13"/>
    <p:sldId id="316" r:id="rId14"/>
    <p:sldId id="281" r:id="rId15"/>
    <p:sldId id="317" r:id="rId16"/>
    <p:sldId id="319" r:id="rId17"/>
    <p:sldId id="318" r:id="rId18"/>
    <p:sldId id="268" r:id="rId19"/>
    <p:sldId id="321" r:id="rId20"/>
    <p:sldId id="322" r:id="rId21"/>
    <p:sldId id="323" r:id="rId22"/>
    <p:sldId id="324" r:id="rId23"/>
    <p:sldId id="325" r:id="rId24"/>
    <p:sldId id="326" r:id="rId25"/>
    <p:sldId id="327" r:id="rId26"/>
    <p:sldId id="328" r:id="rId27"/>
    <p:sldId id="329" r:id="rId28"/>
    <p:sldId id="330" r:id="rId29"/>
    <p:sldId id="331" r:id="rId30"/>
    <p:sldId id="332" r:id="rId31"/>
    <p:sldId id="333" r:id="rId32"/>
    <p:sldId id="334" r:id="rId33"/>
    <p:sldId id="335" r:id="rId34"/>
    <p:sldId id="336" r:id="rId35"/>
    <p:sldId id="337" r:id="rId36"/>
    <p:sldId id="338" r:id="rId37"/>
    <p:sldId id="339" r:id="rId38"/>
    <p:sldId id="340" r:id="rId39"/>
    <p:sldId id="341" r:id="rId40"/>
    <p:sldId id="342" r:id="rId41"/>
    <p:sldId id="343" r:id="rId42"/>
    <p:sldId id="344" r:id="rId43"/>
    <p:sldId id="288" r:id="rId44"/>
  </p:sldIdLst>
  <p:sldSz cx="9144000" cy="5143500" type="screen16x9"/>
  <p:notesSz cx="6858000" cy="9144000"/>
  <p:embeddedFontLst>
    <p:embeddedFont>
      <p:font typeface="Fira Sans Extra Condensed Medium" panose="020B0603050000020004" pitchFamily="34" charset="0"/>
      <p:regular r:id="rId46"/>
      <p:bold r:id="rId47"/>
      <p:italic r:id="rId48"/>
      <p:boldItalic r:id="rId49"/>
    </p:embeddedFont>
    <p:embeddedFont>
      <p:font typeface="Montserrat" pitchFamily="2" charset="77"/>
      <p:regular r:id="rId50"/>
      <p:bold r:id="rId51"/>
      <p:italic r:id="rId52"/>
      <p:boldItalic r:id="rId5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E390FAE2-0B8C-4E92-B8E7-35762FA82D67}">
  <a:tblStyle styleId="{E390FAE2-0B8C-4E92-B8E7-35762FA82D67}"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2382"/>
    <p:restoredTop sz="89050"/>
  </p:normalViewPr>
  <p:slideViewPr>
    <p:cSldViewPr snapToGrid="0">
      <p:cViewPr varScale="1">
        <p:scale>
          <a:sx n="179" d="100"/>
          <a:sy n="179" d="100"/>
        </p:scale>
        <p:origin x="976"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font" Target="fonts/font2.fntdata"/><Relationship Id="rId50" Type="http://schemas.openxmlformats.org/officeDocument/2006/relationships/font" Target="fonts/font5.fntdata"/><Relationship Id="rId55" Type="http://schemas.openxmlformats.org/officeDocument/2006/relationships/viewProps" Target="viewProp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notesMaster" Target="notesMasters/notesMaster1.xml"/><Relationship Id="rId53" Type="http://schemas.openxmlformats.org/officeDocument/2006/relationships/font" Target="fonts/font8.fntdata"/><Relationship Id="rId5" Type="http://schemas.openxmlformats.org/officeDocument/2006/relationships/slide" Target="slides/slide4.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font" Target="fonts/font3.fntdata"/><Relationship Id="rId56" Type="http://schemas.openxmlformats.org/officeDocument/2006/relationships/theme" Target="theme/theme1.xml"/><Relationship Id="rId8" Type="http://schemas.openxmlformats.org/officeDocument/2006/relationships/slide" Target="slides/slide7.xml"/><Relationship Id="rId51" Type="http://schemas.openxmlformats.org/officeDocument/2006/relationships/font" Target="fonts/font6.fntdata"/><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font" Target="fonts/font1.fntdata"/><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font" Target="fonts/font4.fntdata"/><Relationship Id="rId57" Type="http://schemas.openxmlformats.org/officeDocument/2006/relationships/tableStyles" Target="tableStyles.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font" Target="fonts/font7.fntdata"/></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3.png>
</file>

<file path=ppt/media/image4.sv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1"/>
        <p:cNvGrpSpPr/>
        <p:nvPr/>
      </p:nvGrpSpPr>
      <p:grpSpPr>
        <a:xfrm>
          <a:off x="0" y="0"/>
          <a:ext cx="0" cy="0"/>
          <a:chOff x="0" y="0"/>
          <a:chExt cx="0" cy="0"/>
        </a:xfrm>
      </p:grpSpPr>
      <p:sp>
        <p:nvSpPr>
          <p:cNvPr id="182" name="Google Shape;182;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3" name="Google Shape;183;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a:extLst>
            <a:ext uri="{FF2B5EF4-FFF2-40B4-BE49-F238E27FC236}">
              <a16:creationId xmlns:a16="http://schemas.microsoft.com/office/drawing/2014/main" id="{083BAB55-6892-B7B8-4C45-E582B4886561}"/>
            </a:ext>
          </a:extLst>
        </p:cNvPr>
        <p:cNvGrpSpPr/>
        <p:nvPr/>
      </p:nvGrpSpPr>
      <p:grpSpPr>
        <a:xfrm>
          <a:off x="0" y="0"/>
          <a:ext cx="0" cy="0"/>
          <a:chOff x="0" y="0"/>
          <a:chExt cx="0" cy="0"/>
        </a:xfrm>
      </p:grpSpPr>
      <p:sp>
        <p:nvSpPr>
          <p:cNvPr id="232" name="Google Shape;232;ga9469d1f40_0_86:notes">
            <a:extLst>
              <a:ext uri="{FF2B5EF4-FFF2-40B4-BE49-F238E27FC236}">
                <a16:creationId xmlns:a16="http://schemas.microsoft.com/office/drawing/2014/main" id="{03F75684-1773-E5DF-03AF-56D33490660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a9469d1f40_0_86:notes">
            <a:extLst>
              <a:ext uri="{FF2B5EF4-FFF2-40B4-BE49-F238E27FC236}">
                <a16:creationId xmlns:a16="http://schemas.microsoft.com/office/drawing/2014/main" id="{C07C68F8-F240-1F34-1BF8-EB7B8DF7DB3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051683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a:extLst>
            <a:ext uri="{FF2B5EF4-FFF2-40B4-BE49-F238E27FC236}">
              <a16:creationId xmlns:a16="http://schemas.microsoft.com/office/drawing/2014/main" id="{4A5E0ED0-2AC7-2242-7B7F-1B347AA44BC0}"/>
            </a:ext>
          </a:extLst>
        </p:cNvPr>
        <p:cNvGrpSpPr/>
        <p:nvPr/>
      </p:nvGrpSpPr>
      <p:grpSpPr>
        <a:xfrm>
          <a:off x="0" y="0"/>
          <a:ext cx="0" cy="0"/>
          <a:chOff x="0" y="0"/>
          <a:chExt cx="0" cy="0"/>
        </a:xfrm>
      </p:grpSpPr>
      <p:sp>
        <p:nvSpPr>
          <p:cNvPr id="494" name="Google Shape;494;ga9fa940987_3_133:notes">
            <a:extLst>
              <a:ext uri="{FF2B5EF4-FFF2-40B4-BE49-F238E27FC236}">
                <a16:creationId xmlns:a16="http://schemas.microsoft.com/office/drawing/2014/main" id="{7298D342-61DB-8299-7CCB-1A0D6BAED54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a:extLst>
              <a:ext uri="{FF2B5EF4-FFF2-40B4-BE49-F238E27FC236}">
                <a16:creationId xmlns:a16="http://schemas.microsoft.com/office/drawing/2014/main" id="{C5E9DE60-3CE1-5C1B-2B11-3076E2632EB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9744973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4">
          <a:extLst>
            <a:ext uri="{FF2B5EF4-FFF2-40B4-BE49-F238E27FC236}">
              <a16:creationId xmlns:a16="http://schemas.microsoft.com/office/drawing/2014/main" id="{F87BE145-8448-AC70-2FD7-B985216392DF}"/>
            </a:ext>
          </a:extLst>
        </p:cNvPr>
        <p:cNvGrpSpPr/>
        <p:nvPr/>
      </p:nvGrpSpPr>
      <p:grpSpPr>
        <a:xfrm>
          <a:off x="0" y="0"/>
          <a:ext cx="0" cy="0"/>
          <a:chOff x="0" y="0"/>
          <a:chExt cx="0" cy="0"/>
        </a:xfrm>
      </p:grpSpPr>
      <p:sp>
        <p:nvSpPr>
          <p:cNvPr id="325" name="Google Shape;325;ga9fa940987_1_95:notes">
            <a:extLst>
              <a:ext uri="{FF2B5EF4-FFF2-40B4-BE49-F238E27FC236}">
                <a16:creationId xmlns:a16="http://schemas.microsoft.com/office/drawing/2014/main" id="{D862CDE7-48E5-09EB-736A-A4E228FC8B1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6" name="Google Shape;326;ga9fa940987_1_95:notes">
            <a:extLst>
              <a:ext uri="{FF2B5EF4-FFF2-40B4-BE49-F238E27FC236}">
                <a16:creationId xmlns:a16="http://schemas.microsoft.com/office/drawing/2014/main" id="{4D3D4413-7A23-8141-429D-9E621F1551F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0221658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3">
          <a:extLst>
            <a:ext uri="{FF2B5EF4-FFF2-40B4-BE49-F238E27FC236}">
              <a16:creationId xmlns:a16="http://schemas.microsoft.com/office/drawing/2014/main" id="{A80C7224-19DF-CA34-DCF9-8CE1D1010340}"/>
            </a:ext>
          </a:extLst>
        </p:cNvPr>
        <p:cNvGrpSpPr/>
        <p:nvPr/>
      </p:nvGrpSpPr>
      <p:grpSpPr>
        <a:xfrm>
          <a:off x="0" y="0"/>
          <a:ext cx="0" cy="0"/>
          <a:chOff x="0" y="0"/>
          <a:chExt cx="0" cy="0"/>
        </a:xfrm>
      </p:grpSpPr>
      <p:sp>
        <p:nvSpPr>
          <p:cNvPr id="494" name="Google Shape;494;ga9fa940987_3_133:notes">
            <a:extLst>
              <a:ext uri="{FF2B5EF4-FFF2-40B4-BE49-F238E27FC236}">
                <a16:creationId xmlns:a16="http://schemas.microsoft.com/office/drawing/2014/main" id="{2B4BDF8D-E9C1-35DC-083F-3A6D095D264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5" name="Google Shape;495;ga9fa940987_3_133:notes">
            <a:extLst>
              <a:ext uri="{FF2B5EF4-FFF2-40B4-BE49-F238E27FC236}">
                <a16:creationId xmlns:a16="http://schemas.microsoft.com/office/drawing/2014/main" id="{4247C25C-FF0E-304D-8332-7157B820BAB4}"/>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3220853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p:cNvGrpSpPr/>
        <p:nvPr/>
      </p:nvGrpSpPr>
      <p:grpSpPr>
        <a:xfrm>
          <a:off x="0" y="0"/>
          <a:ext cx="0" cy="0"/>
          <a:chOff x="0" y="0"/>
          <a:chExt cx="0" cy="0"/>
        </a:xfrm>
      </p:grpSpPr>
      <p:sp>
        <p:nvSpPr>
          <p:cNvPr id="540" name="Google Shape;540;ga9fa940987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a:extLst>
            <a:ext uri="{FF2B5EF4-FFF2-40B4-BE49-F238E27FC236}">
              <a16:creationId xmlns:a16="http://schemas.microsoft.com/office/drawing/2014/main" id="{3B6AE19A-8F21-53EF-7D30-B86320AF8206}"/>
            </a:ext>
          </a:extLst>
        </p:cNvPr>
        <p:cNvGrpSpPr/>
        <p:nvPr/>
      </p:nvGrpSpPr>
      <p:grpSpPr>
        <a:xfrm>
          <a:off x="0" y="0"/>
          <a:ext cx="0" cy="0"/>
          <a:chOff x="0" y="0"/>
          <a:chExt cx="0" cy="0"/>
        </a:xfrm>
      </p:grpSpPr>
      <p:sp>
        <p:nvSpPr>
          <p:cNvPr id="540" name="Google Shape;540;ga9fa940987_2_95:notes">
            <a:extLst>
              <a:ext uri="{FF2B5EF4-FFF2-40B4-BE49-F238E27FC236}">
                <a16:creationId xmlns:a16="http://schemas.microsoft.com/office/drawing/2014/main" id="{53EE45A6-7A40-DD6C-190A-A30292FDC6E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a:extLst>
              <a:ext uri="{FF2B5EF4-FFF2-40B4-BE49-F238E27FC236}">
                <a16:creationId xmlns:a16="http://schemas.microsoft.com/office/drawing/2014/main" id="{80F1CF17-72CC-8BC1-4B4E-644B470B2B7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948319502"/>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9">
          <a:extLst>
            <a:ext uri="{FF2B5EF4-FFF2-40B4-BE49-F238E27FC236}">
              <a16:creationId xmlns:a16="http://schemas.microsoft.com/office/drawing/2014/main" id="{3B27BBE1-6AD5-C068-1AE2-BA57B7400D50}"/>
            </a:ext>
          </a:extLst>
        </p:cNvPr>
        <p:cNvGrpSpPr/>
        <p:nvPr/>
      </p:nvGrpSpPr>
      <p:grpSpPr>
        <a:xfrm>
          <a:off x="0" y="0"/>
          <a:ext cx="0" cy="0"/>
          <a:chOff x="0" y="0"/>
          <a:chExt cx="0" cy="0"/>
        </a:xfrm>
      </p:grpSpPr>
      <p:sp>
        <p:nvSpPr>
          <p:cNvPr id="540" name="Google Shape;540;ga9fa940987_2_95:notes">
            <a:extLst>
              <a:ext uri="{FF2B5EF4-FFF2-40B4-BE49-F238E27FC236}">
                <a16:creationId xmlns:a16="http://schemas.microsoft.com/office/drawing/2014/main" id="{00E3FA20-23FB-C667-C276-DAB85B0DCF3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1" name="Google Shape;541;ga9fa940987_2_95:notes">
            <a:extLst>
              <a:ext uri="{FF2B5EF4-FFF2-40B4-BE49-F238E27FC236}">
                <a16:creationId xmlns:a16="http://schemas.microsoft.com/office/drawing/2014/main" id="{F7233F73-7475-A839-A864-A8D94522CA1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3116063120"/>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0">
          <a:extLst>
            <a:ext uri="{FF2B5EF4-FFF2-40B4-BE49-F238E27FC236}">
              <a16:creationId xmlns:a16="http://schemas.microsoft.com/office/drawing/2014/main" id="{A1D3DF78-8352-3056-C2A4-3F6B9E7B35A9}"/>
            </a:ext>
          </a:extLst>
        </p:cNvPr>
        <p:cNvGrpSpPr/>
        <p:nvPr/>
      </p:nvGrpSpPr>
      <p:grpSpPr>
        <a:xfrm>
          <a:off x="0" y="0"/>
          <a:ext cx="0" cy="0"/>
          <a:chOff x="0" y="0"/>
          <a:chExt cx="0" cy="0"/>
        </a:xfrm>
      </p:grpSpPr>
      <p:sp>
        <p:nvSpPr>
          <p:cNvPr id="501" name="Google Shape;501;ga9fa940987_3_20:notes">
            <a:extLst>
              <a:ext uri="{FF2B5EF4-FFF2-40B4-BE49-F238E27FC236}">
                <a16:creationId xmlns:a16="http://schemas.microsoft.com/office/drawing/2014/main" id="{32027D35-FF06-8130-CDF5-C0A1A92EA178}"/>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2" name="Google Shape;502;ga9fa940987_3_20:notes">
            <a:extLst>
              <a:ext uri="{FF2B5EF4-FFF2-40B4-BE49-F238E27FC236}">
                <a16:creationId xmlns:a16="http://schemas.microsoft.com/office/drawing/2014/main" id="{660252D1-2E20-C649-08F5-6044702461D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5014624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p:cNvGrpSpPr/>
        <p:nvPr/>
      </p:nvGrpSpPr>
      <p:grpSpPr>
        <a:xfrm>
          <a:off x="0" y="0"/>
          <a:ext cx="0" cy="0"/>
          <a:chOff x="0" y="0"/>
          <a:chExt cx="0" cy="0"/>
        </a:xfrm>
      </p:grpSpPr>
      <p:sp>
        <p:nvSpPr>
          <p:cNvPr id="339" name="Google Shape;339;ga9fa940987_1_1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C6E0700A-F3FD-2521-97FA-BFFAF85D381F}"/>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C368D95D-0D9B-BFF7-B5FB-760CA4F06BAD}"/>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99F84D42-6814-3EEB-D0FE-A9F1483FE72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5347784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6">
          <a:extLst>
            <a:ext uri="{FF2B5EF4-FFF2-40B4-BE49-F238E27FC236}">
              <a16:creationId xmlns:a16="http://schemas.microsoft.com/office/drawing/2014/main" id="{E8BE3BB8-1714-D8FC-DA89-13B4D70A8652}"/>
            </a:ext>
          </a:extLst>
        </p:cNvPr>
        <p:cNvGrpSpPr/>
        <p:nvPr/>
      </p:nvGrpSpPr>
      <p:grpSpPr>
        <a:xfrm>
          <a:off x="0" y="0"/>
          <a:ext cx="0" cy="0"/>
          <a:chOff x="0" y="0"/>
          <a:chExt cx="0" cy="0"/>
        </a:xfrm>
      </p:grpSpPr>
      <p:sp>
        <p:nvSpPr>
          <p:cNvPr id="557" name="Google Shape;557;ga9fa940987_3_65:notes">
            <a:extLst>
              <a:ext uri="{FF2B5EF4-FFF2-40B4-BE49-F238E27FC236}">
                <a16:creationId xmlns:a16="http://schemas.microsoft.com/office/drawing/2014/main" id="{8C126BC8-2C05-A1FC-AF9F-C795E78EC3A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8" name="Google Shape;558;ga9fa940987_3_65:notes">
            <a:extLst>
              <a:ext uri="{FF2B5EF4-FFF2-40B4-BE49-F238E27FC236}">
                <a16:creationId xmlns:a16="http://schemas.microsoft.com/office/drawing/2014/main" id="{22400FE9-2108-F8C0-94D6-97BA5831C2A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58092098"/>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955E2BF0-6D52-5CF9-FFD3-DDF6775DD621}"/>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0F4DAD9F-45FE-BF13-6FA8-BFB4C833001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6D575674-A199-80F2-C55A-0EBD5ED8DA6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94251340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6DF2D9DE-7355-2128-4E7A-AA2FAD395500}"/>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6D1C2E12-6A4F-C491-890E-C169995479C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28E567FB-00CE-E24D-7459-248ACBAB3BEA}"/>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84683061"/>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1F33740D-E2E4-7BEB-90D9-C2AE2EEF53DE}"/>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2CC1E3A2-7328-A13D-4335-D0B1875257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1E053ACA-2D03-0866-A9B3-2D13BA0E935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84529191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441C450D-6666-B0FC-42F4-B004989C7BF7}"/>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7F3D4E04-973B-B353-5931-F809BC431E4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5607D2D6-7A83-5402-AFD9-238B49A260B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2514673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5C6D268A-4D21-000E-5009-DBAD73BB146D}"/>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78C098DC-FAA6-6EE2-D58B-148CA62D4B74}"/>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465B1AF2-7A85-636C-999B-0588D1C0598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88621066"/>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03EB093E-6FB7-1D56-AFFB-75E49D605B9B}"/>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1F3F23DE-C05F-CBE8-B96C-CDADC2040A7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2891EAB8-0243-FBE7-136B-AEF1B3E856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732677595"/>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F2E3D6A0-56E7-6AC6-34C7-A83F44562DC2}"/>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92E102F4-81D6-483B-74B5-BD87F6F8139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DC3E4A7A-FAF2-C501-8DBC-C37BA793127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10202103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631F6C72-F644-456F-B29B-E3B1C884BBCF}"/>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6A50D57C-63C7-EF4A-07ED-C98E9B0CF5A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F95F5B72-A701-4140-8CAB-5700263CB8D3}"/>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73918056"/>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16452921-51D2-A16F-83F8-BE568BA8D434}"/>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C46214ED-811D-DD02-F164-6552050570A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2E1359C4-3EB2-28A7-BE45-CAB6DA0F5976}"/>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42391917"/>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FECCAA86-172A-4F1F-C88E-FF73113B9F4A}"/>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C64D006F-A928-B069-5DAF-4FA6F5D02D5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9F3D119A-97DA-937A-0D78-500CD47DC7E1}"/>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73818548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
        <p:cNvGrpSpPr/>
        <p:nvPr/>
      </p:nvGrpSpPr>
      <p:grpSpPr>
        <a:xfrm>
          <a:off x="0" y="0"/>
          <a:ext cx="0" cy="0"/>
          <a:chOff x="0" y="0"/>
          <a:chExt cx="0" cy="0"/>
        </a:xfrm>
      </p:grpSpPr>
      <p:sp>
        <p:nvSpPr>
          <p:cNvPr id="194" name="Google Shape;194;ga9469d1f40_0_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5" name="Google Shape;195;ga9469d1f40_0_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614D4406-F615-AB9F-65BC-8D3ECE63917E}"/>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10EF9067-0C2B-CFB9-3358-3744584B5145}"/>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AB78E2BA-7861-7125-0A52-E7A6A3B476F2}"/>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69675380"/>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7D0E5375-DCC6-A5AB-2016-3135C9C8E2EA}"/>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00FEFF4B-AE42-2CE5-C07A-C4AD85B902F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40DE3765-754C-273F-45D0-A330131DD94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244485377"/>
      </p:ext>
    </p:extLst>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F5E0E03D-809C-CC6C-32C8-D352AF22F3FA}"/>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6A624BF4-8AC4-2169-D023-2AA5A087C1B9}"/>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EE0C0D51-8B3E-6ED4-543F-726F12BF4637}"/>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53621778"/>
      </p:ext>
    </p:extLst>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83139C41-DC7B-0E0D-8965-43EA126689FC}"/>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6515B0F9-AD7B-57FB-5870-0B2136B2A13B}"/>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6DC55F7E-BCC8-5EFC-0092-543F3946262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96714421"/>
      </p:ext>
    </p:extLst>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92998945-81ED-ACC1-26DC-5FC88E2F5D37}"/>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384BB4B0-1B23-22C6-E752-C23EC6DCE54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04DF56E3-0593-1911-0ECB-D877A713D2E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42559509"/>
      </p:ext>
    </p:extLst>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82E13FDD-7810-347B-6CCB-91CE7DE8AF23}"/>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D6EA397B-4D91-F62D-DFEA-60E132619CC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C29B62CE-9837-114B-BFF8-6327C749FBF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944116038"/>
      </p:ext>
    </p:extLst>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53D5086F-8494-B94B-683F-C45EBB654A49}"/>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832089D8-E499-90FE-8737-366A8D52132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CB6E8EE0-396F-E7D1-C722-15AA0DBAC010}"/>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38799658"/>
      </p:ext>
    </p:extLst>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4">
          <a:extLst>
            <a:ext uri="{FF2B5EF4-FFF2-40B4-BE49-F238E27FC236}">
              <a16:creationId xmlns:a16="http://schemas.microsoft.com/office/drawing/2014/main" id="{8EC1FB66-DE59-CB66-067B-BEC70C0AAC6F}"/>
            </a:ext>
          </a:extLst>
        </p:cNvPr>
        <p:cNvGrpSpPr/>
        <p:nvPr/>
      </p:nvGrpSpPr>
      <p:grpSpPr>
        <a:xfrm>
          <a:off x="0" y="0"/>
          <a:ext cx="0" cy="0"/>
          <a:chOff x="0" y="0"/>
          <a:chExt cx="0" cy="0"/>
        </a:xfrm>
      </p:grpSpPr>
      <p:sp>
        <p:nvSpPr>
          <p:cNvPr id="425" name="Google Shape;425;ga9fa940987_2_155:notes">
            <a:extLst>
              <a:ext uri="{FF2B5EF4-FFF2-40B4-BE49-F238E27FC236}">
                <a16:creationId xmlns:a16="http://schemas.microsoft.com/office/drawing/2014/main" id="{0A2779F5-3956-39B8-8093-C3D959D2304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6" name="Google Shape;426;ga9fa940987_2_155:notes">
            <a:extLst>
              <a:ext uri="{FF2B5EF4-FFF2-40B4-BE49-F238E27FC236}">
                <a16:creationId xmlns:a16="http://schemas.microsoft.com/office/drawing/2014/main" id="{4BB9EB27-AECE-8550-CF4E-7EBE3CFA110D}"/>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5632328"/>
      </p:ext>
    </p:extLst>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6">
          <a:extLst>
            <a:ext uri="{FF2B5EF4-FFF2-40B4-BE49-F238E27FC236}">
              <a16:creationId xmlns:a16="http://schemas.microsoft.com/office/drawing/2014/main" id="{739FCF65-6D83-108E-E8F9-C081AB410658}"/>
            </a:ext>
          </a:extLst>
        </p:cNvPr>
        <p:cNvGrpSpPr/>
        <p:nvPr/>
      </p:nvGrpSpPr>
      <p:grpSpPr>
        <a:xfrm>
          <a:off x="0" y="0"/>
          <a:ext cx="0" cy="0"/>
          <a:chOff x="0" y="0"/>
          <a:chExt cx="0" cy="0"/>
        </a:xfrm>
      </p:grpSpPr>
      <p:sp>
        <p:nvSpPr>
          <p:cNvPr id="487" name="Google Shape;487;ga9fa940987_2_29:notes">
            <a:extLst>
              <a:ext uri="{FF2B5EF4-FFF2-40B4-BE49-F238E27FC236}">
                <a16:creationId xmlns:a16="http://schemas.microsoft.com/office/drawing/2014/main" id="{56E1BE53-6E98-7264-3EBD-96ADFAF37C7E}"/>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8" name="Google Shape;488;ga9fa940987_2_29:notes">
            <a:extLst>
              <a:ext uri="{FF2B5EF4-FFF2-40B4-BE49-F238E27FC236}">
                <a16:creationId xmlns:a16="http://schemas.microsoft.com/office/drawing/2014/main" id="{37B4D5D4-B3B7-D05E-E703-B22FCC2432CE}"/>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845282725"/>
      </p:ext>
    </p:extLst>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721423D6-59E9-5095-196F-09644DC06544}"/>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AA719DAF-8DF9-37F3-E1E1-19411DE8118A}"/>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C81122A0-F664-CD66-1B72-69C1666F013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32998005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0"/>
        <p:cNvGrpSpPr/>
        <p:nvPr/>
      </p:nvGrpSpPr>
      <p:grpSpPr>
        <a:xfrm>
          <a:off x="0" y="0"/>
          <a:ext cx="0" cy="0"/>
          <a:chOff x="0" y="0"/>
          <a:chExt cx="0" cy="0"/>
        </a:xfrm>
      </p:grpSpPr>
      <p:sp>
        <p:nvSpPr>
          <p:cNvPr id="211" name="Google Shape;211;ga9469d1f40_0_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 name="Google Shape;212;ga9469d1f40_0_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8E194BEF-C929-AEA2-7717-171BA0215B82}"/>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E060E6B9-63DB-C35F-0547-8A378E8A3ADF}"/>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41B307F1-A2AF-31C0-6B52-50083240F86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11133688"/>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20733865-FAF6-075C-E483-E9298FA2BC49}"/>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759A6FE7-D55F-1157-4552-7FE8BD7C638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D3DBF2E0-5653-E42D-22E4-D30F086CC00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70205928"/>
      </p:ext>
    </p:extLst>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8">
          <a:extLst>
            <a:ext uri="{FF2B5EF4-FFF2-40B4-BE49-F238E27FC236}">
              <a16:creationId xmlns:a16="http://schemas.microsoft.com/office/drawing/2014/main" id="{9519C39A-B8EA-2F82-A544-9BAD93471F32}"/>
            </a:ext>
          </a:extLst>
        </p:cNvPr>
        <p:cNvGrpSpPr/>
        <p:nvPr/>
      </p:nvGrpSpPr>
      <p:grpSpPr>
        <a:xfrm>
          <a:off x="0" y="0"/>
          <a:ext cx="0" cy="0"/>
          <a:chOff x="0" y="0"/>
          <a:chExt cx="0" cy="0"/>
        </a:xfrm>
      </p:grpSpPr>
      <p:sp>
        <p:nvSpPr>
          <p:cNvPr id="339" name="Google Shape;339;ga9fa940987_1_123:notes">
            <a:extLst>
              <a:ext uri="{FF2B5EF4-FFF2-40B4-BE49-F238E27FC236}">
                <a16:creationId xmlns:a16="http://schemas.microsoft.com/office/drawing/2014/main" id="{80B970FE-75D9-628D-BDD7-42DE4FFA053C}"/>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0" name="Google Shape;340;ga9fa940987_1_123:notes">
            <a:extLst>
              <a:ext uri="{FF2B5EF4-FFF2-40B4-BE49-F238E27FC236}">
                <a16:creationId xmlns:a16="http://schemas.microsoft.com/office/drawing/2014/main" id="{EC00BB96-39E8-222E-E22C-8F01C3277E35}"/>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010434031"/>
      </p:ext>
    </p:extLst>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4"/>
        <p:cNvGrpSpPr/>
        <p:nvPr/>
      </p:nvGrpSpPr>
      <p:grpSpPr>
        <a:xfrm>
          <a:off x="0" y="0"/>
          <a:ext cx="0" cy="0"/>
          <a:chOff x="0" y="0"/>
          <a:chExt cx="0" cy="0"/>
        </a:xfrm>
      </p:grpSpPr>
      <p:sp>
        <p:nvSpPr>
          <p:cNvPr id="645" name="Google Shape;645;ga9fa940987_0_10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6" name="Google Shape;646;ga9fa940987_0_10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8"/>
        <p:cNvGrpSpPr/>
        <p:nvPr/>
      </p:nvGrpSpPr>
      <p:grpSpPr>
        <a:xfrm>
          <a:off x="0" y="0"/>
          <a:ext cx="0" cy="0"/>
          <a:chOff x="0" y="0"/>
          <a:chExt cx="0" cy="0"/>
        </a:xfrm>
      </p:grpSpPr>
      <p:sp>
        <p:nvSpPr>
          <p:cNvPr id="219" name="Google Shape;219;ga9469d1f40_0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0" name="Google Shape;220;ga9469d1f40_0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p:cNvGrpSpPr/>
        <p:nvPr/>
      </p:nvGrpSpPr>
      <p:grpSpPr>
        <a:xfrm>
          <a:off x="0" y="0"/>
          <a:ext cx="0" cy="0"/>
          <a:chOff x="0" y="0"/>
          <a:chExt cx="0" cy="0"/>
        </a:xfrm>
      </p:grpSpPr>
      <p:sp>
        <p:nvSpPr>
          <p:cNvPr id="226" name="Google Shape;226;ga9fa940987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ga9469d1f40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a9469d1f40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When contacting GMU Alumni office, they only have outdated alumni data instead of recent alumni data. The alumni office and the DAEN program have not been actively conducting interviews on the program feedback and analyzing the feedback results. It is difficult to motivate the alumni to provide feedback to the program.</a:t>
            </a:r>
            <a:endParaRPr dirty="0"/>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5">
          <a:extLst>
            <a:ext uri="{FF2B5EF4-FFF2-40B4-BE49-F238E27FC236}">
              <a16:creationId xmlns:a16="http://schemas.microsoft.com/office/drawing/2014/main" id="{121B7DF7-820F-6A00-8C1C-C2A83543C28F}"/>
            </a:ext>
          </a:extLst>
        </p:cNvPr>
        <p:cNvGrpSpPr/>
        <p:nvPr/>
      </p:nvGrpSpPr>
      <p:grpSpPr>
        <a:xfrm>
          <a:off x="0" y="0"/>
          <a:ext cx="0" cy="0"/>
          <a:chOff x="0" y="0"/>
          <a:chExt cx="0" cy="0"/>
        </a:xfrm>
      </p:grpSpPr>
      <p:sp>
        <p:nvSpPr>
          <p:cNvPr id="226" name="Google Shape;226;ga9fa940987_1_24:notes">
            <a:extLst>
              <a:ext uri="{FF2B5EF4-FFF2-40B4-BE49-F238E27FC236}">
                <a16:creationId xmlns:a16="http://schemas.microsoft.com/office/drawing/2014/main" id="{AA391DAB-6E5B-6B71-99FD-566E4032B641}"/>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7" name="Google Shape;227;ga9fa940987_1_24:notes">
            <a:extLst>
              <a:ext uri="{FF2B5EF4-FFF2-40B4-BE49-F238E27FC236}">
                <a16:creationId xmlns:a16="http://schemas.microsoft.com/office/drawing/2014/main" id="{63C84E59-1D62-0527-F684-92D6A656CEE9}"/>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6931911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a:extLst>
            <a:ext uri="{FF2B5EF4-FFF2-40B4-BE49-F238E27FC236}">
              <a16:creationId xmlns:a16="http://schemas.microsoft.com/office/drawing/2014/main" id="{3BE4A44F-B7E5-243C-F3A1-C849381DD6BE}"/>
            </a:ext>
          </a:extLst>
        </p:cNvPr>
        <p:cNvGrpSpPr/>
        <p:nvPr/>
      </p:nvGrpSpPr>
      <p:grpSpPr>
        <a:xfrm>
          <a:off x="0" y="0"/>
          <a:ext cx="0" cy="0"/>
          <a:chOff x="0" y="0"/>
          <a:chExt cx="0" cy="0"/>
        </a:xfrm>
      </p:grpSpPr>
      <p:sp>
        <p:nvSpPr>
          <p:cNvPr id="232" name="Google Shape;232;ga9469d1f40_0_86:notes">
            <a:extLst>
              <a:ext uri="{FF2B5EF4-FFF2-40B4-BE49-F238E27FC236}">
                <a16:creationId xmlns:a16="http://schemas.microsoft.com/office/drawing/2014/main" id="{EBEE02B6-5B79-AB90-B4E9-52E23DA67C30}"/>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3" name="Google Shape;233;ga9469d1f40_0_86:notes">
            <a:extLst>
              <a:ext uri="{FF2B5EF4-FFF2-40B4-BE49-F238E27FC236}">
                <a16:creationId xmlns:a16="http://schemas.microsoft.com/office/drawing/2014/main" id="{4942A988-7C7F-25AF-B8F8-D8DB316FCB98}"/>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80991718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643858" y="1172225"/>
            <a:ext cx="6770700" cy="2052600"/>
          </a:xfrm>
          <a:prstGeom prst="rect">
            <a:avLst/>
          </a:prstGeom>
        </p:spPr>
        <p:txBody>
          <a:bodyPr spcFirstLastPara="1" wrap="square" lIns="91425" tIns="91425" rIns="91425" bIns="91425" anchor="b" anchorCtr="0">
            <a:noAutofit/>
          </a:bodyPr>
          <a:lstStyle>
            <a:lvl1pPr lvl="0" algn="r">
              <a:spcBef>
                <a:spcPts val="0"/>
              </a:spcBef>
              <a:spcAft>
                <a:spcPts val="0"/>
              </a:spcAft>
              <a:buSzPts val="5200"/>
              <a:buNone/>
              <a:defRPr sz="53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0" name="Google Shape;10;p2"/>
          <p:cNvSpPr txBox="1">
            <a:spLocks noGrp="1"/>
          </p:cNvSpPr>
          <p:nvPr>
            <p:ph type="subTitle" idx="1"/>
          </p:nvPr>
        </p:nvSpPr>
        <p:spPr>
          <a:xfrm>
            <a:off x="1643852" y="3261775"/>
            <a:ext cx="6770700" cy="5571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SzPts val="2800"/>
              <a:buNone/>
              <a:defRPr sz="1600">
                <a:solidFill>
                  <a:schemeClr val="accent2"/>
                </a:solidFill>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1" name="Google Shape;11;p2"/>
          <p:cNvSpPr/>
          <p:nvPr/>
        </p:nvSpPr>
        <p:spPr>
          <a:xfrm>
            <a:off x="0"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One column text 1">
  <p:cSld name="CUSTOM_6">
    <p:spTree>
      <p:nvGrpSpPr>
        <p:cNvPr id="1" name="Shape 126"/>
        <p:cNvGrpSpPr/>
        <p:nvPr/>
      </p:nvGrpSpPr>
      <p:grpSpPr>
        <a:xfrm>
          <a:off x="0" y="0"/>
          <a:ext cx="0" cy="0"/>
          <a:chOff x="0" y="0"/>
          <a:chExt cx="0" cy="0"/>
        </a:xfrm>
      </p:grpSpPr>
      <p:sp>
        <p:nvSpPr>
          <p:cNvPr id="127" name="Google Shape;127;p20"/>
          <p:cNvSpPr txBox="1">
            <a:spLocks noGrp="1"/>
          </p:cNvSpPr>
          <p:nvPr>
            <p:ph type="title"/>
          </p:nvPr>
        </p:nvSpPr>
        <p:spPr>
          <a:xfrm>
            <a:off x="3984975" y="1495800"/>
            <a:ext cx="4055400" cy="7230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accent1"/>
              </a:buClr>
              <a:buSzPts val="2800"/>
              <a:buNone/>
              <a:defRPr>
                <a:solidFill>
                  <a:schemeClr val="accent1"/>
                </a:solidFill>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128" name="Google Shape;128;p20"/>
          <p:cNvSpPr txBox="1">
            <a:spLocks noGrp="1"/>
          </p:cNvSpPr>
          <p:nvPr>
            <p:ph type="subTitle" idx="1"/>
          </p:nvPr>
        </p:nvSpPr>
        <p:spPr>
          <a:xfrm>
            <a:off x="3994375" y="2142600"/>
            <a:ext cx="4055400" cy="1505100"/>
          </a:xfrm>
          <a:prstGeom prst="rect">
            <a:avLst/>
          </a:prstGeom>
        </p:spPr>
        <p:txBody>
          <a:bodyPr spcFirstLastPara="1" wrap="square" lIns="91425" tIns="91425" rIns="91425" bIns="91425" anchor="t" anchorCtr="0">
            <a:noAutofit/>
          </a:bodyPr>
          <a:lstStyle>
            <a:lvl1pPr lvl="0" algn="r">
              <a:spcBef>
                <a:spcPts val="0"/>
              </a:spcBef>
              <a:spcAft>
                <a:spcPts val="0"/>
              </a:spcAft>
              <a:buClr>
                <a:schemeClr val="dk1"/>
              </a:buClr>
              <a:buSzPts val="1400"/>
              <a:buNone/>
              <a:defRPr sz="1400">
                <a:solidFill>
                  <a:schemeClr val="dk1"/>
                </a:solidFill>
              </a:defRPr>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29" name="Google Shape;129;p20"/>
          <p:cNvSpPr/>
          <p:nvPr/>
        </p:nvSpPr>
        <p:spPr>
          <a:xfrm rot="10800000" flipH="1">
            <a:off x="0" y="2571825"/>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0"/>
          <p:cNvSpPr/>
          <p:nvPr/>
        </p:nvSpPr>
        <p:spPr>
          <a:xfrm rot="10800000" flipH="1">
            <a:off x="1219200" y="1247175"/>
            <a:ext cx="1216200" cy="13245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One column text 2">
  <p:cSld name="CUSTOM_10">
    <p:spTree>
      <p:nvGrpSpPr>
        <p:cNvPr id="1" name="Shape 131"/>
        <p:cNvGrpSpPr/>
        <p:nvPr/>
      </p:nvGrpSpPr>
      <p:grpSpPr>
        <a:xfrm>
          <a:off x="0" y="0"/>
          <a:ext cx="0" cy="0"/>
          <a:chOff x="0" y="0"/>
          <a:chExt cx="0" cy="0"/>
        </a:xfrm>
      </p:grpSpPr>
      <p:sp>
        <p:nvSpPr>
          <p:cNvPr id="132" name="Google Shape;132;p21"/>
          <p:cNvSpPr txBox="1">
            <a:spLocks noGrp="1"/>
          </p:cNvSpPr>
          <p:nvPr>
            <p:ph type="title"/>
          </p:nvPr>
        </p:nvSpPr>
        <p:spPr>
          <a:xfrm>
            <a:off x="3730075" y="1631700"/>
            <a:ext cx="4700700" cy="10902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accent1"/>
              </a:buClr>
              <a:buSzPts val="2800"/>
              <a:buNone/>
              <a:defRPr sz="3000">
                <a:solidFill>
                  <a:schemeClr val="accen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133" name="Google Shape;133;p21"/>
          <p:cNvSpPr txBox="1">
            <a:spLocks noGrp="1"/>
          </p:cNvSpPr>
          <p:nvPr>
            <p:ph type="subTitle" idx="1"/>
          </p:nvPr>
        </p:nvSpPr>
        <p:spPr>
          <a:xfrm>
            <a:off x="3730075" y="2726700"/>
            <a:ext cx="4700700" cy="861300"/>
          </a:xfrm>
          <a:prstGeom prst="rect">
            <a:avLst/>
          </a:prstGeom>
        </p:spPr>
        <p:txBody>
          <a:bodyPr spcFirstLastPara="1" wrap="square" lIns="91425" tIns="91425" rIns="91425" bIns="91425" anchor="t" anchorCtr="0">
            <a:noAutofit/>
          </a:bodyPr>
          <a:lstStyle>
            <a:lvl1pPr lvl="0" algn="r" rtl="0">
              <a:spcBef>
                <a:spcPts val="0"/>
              </a:spcBef>
              <a:spcAft>
                <a:spcPts val="0"/>
              </a:spcAft>
              <a:buClr>
                <a:schemeClr val="dk1"/>
              </a:buClr>
              <a:buSzPts val="1400"/>
              <a:buNone/>
              <a:defRPr sz="1400">
                <a:solidFill>
                  <a:schemeClr val="dk1"/>
                </a:solidFill>
              </a:defRPr>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134" name="Google Shape;134;p21"/>
          <p:cNvSpPr/>
          <p:nvPr/>
        </p:nvSpPr>
        <p:spPr>
          <a:xfrm rot="10800000" flipH="1">
            <a:off x="2110925" y="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1"/>
          <p:cNvSpPr/>
          <p:nvPr/>
        </p:nvSpPr>
        <p:spPr>
          <a:xfrm rot="10800000" flipH="1">
            <a:off x="0" y="257175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p:cSld name="CUSTOM_4">
    <p:spTree>
      <p:nvGrpSpPr>
        <p:cNvPr id="1" name="Shape 136"/>
        <p:cNvGrpSpPr/>
        <p:nvPr/>
      </p:nvGrpSpPr>
      <p:grpSpPr>
        <a:xfrm>
          <a:off x="0" y="0"/>
          <a:ext cx="0" cy="0"/>
          <a:chOff x="0" y="0"/>
          <a:chExt cx="0" cy="0"/>
        </a:xfrm>
      </p:grpSpPr>
      <p:sp>
        <p:nvSpPr>
          <p:cNvPr id="137" name="Google Shape;137;p22"/>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only 2">
  <p:cSld name="CUSTOM_7">
    <p:spTree>
      <p:nvGrpSpPr>
        <p:cNvPr id="1" name="Shape 138"/>
        <p:cNvGrpSpPr/>
        <p:nvPr/>
      </p:nvGrpSpPr>
      <p:grpSpPr>
        <a:xfrm>
          <a:off x="0" y="0"/>
          <a:ext cx="0" cy="0"/>
          <a:chOff x="0" y="0"/>
          <a:chExt cx="0" cy="0"/>
        </a:xfrm>
      </p:grpSpPr>
      <p:sp>
        <p:nvSpPr>
          <p:cNvPr id="139" name="Google Shape;139;p23"/>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40" name="Google Shape;140;p23"/>
          <p:cNvSpPr/>
          <p:nvPr/>
        </p:nvSpPr>
        <p:spPr>
          <a:xfrm flipH="1">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3"/>
          <p:cNvSpPr/>
          <p:nvPr/>
        </p:nvSpPr>
        <p:spPr>
          <a:xfrm flipH="1">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Numbers and text">
  <p:cSld name="CUSTOM_11">
    <p:spTree>
      <p:nvGrpSpPr>
        <p:cNvPr id="1" name="Shape 146"/>
        <p:cNvGrpSpPr/>
        <p:nvPr/>
      </p:nvGrpSpPr>
      <p:grpSpPr>
        <a:xfrm>
          <a:off x="0" y="0"/>
          <a:ext cx="0" cy="0"/>
          <a:chOff x="0" y="0"/>
          <a:chExt cx="0" cy="0"/>
        </a:xfrm>
      </p:grpSpPr>
      <p:sp>
        <p:nvSpPr>
          <p:cNvPr id="147" name="Google Shape;147;p25"/>
          <p:cNvSpPr txBox="1">
            <a:spLocks noGrp="1"/>
          </p:cNvSpPr>
          <p:nvPr>
            <p:ph type="title" hasCustomPrompt="1"/>
          </p:nvPr>
        </p:nvSpPr>
        <p:spPr>
          <a:xfrm>
            <a:off x="750975"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48" name="Google Shape;148;p25"/>
          <p:cNvSpPr txBox="1">
            <a:spLocks noGrp="1"/>
          </p:cNvSpPr>
          <p:nvPr>
            <p:ph type="subTitle" idx="1"/>
          </p:nvPr>
        </p:nvSpPr>
        <p:spPr>
          <a:xfrm>
            <a:off x="750975"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49" name="Google Shape;149;p25"/>
          <p:cNvSpPr txBox="1">
            <a:spLocks noGrp="1"/>
          </p:cNvSpPr>
          <p:nvPr>
            <p:ph type="title" idx="2" hasCustomPrompt="1"/>
          </p:nvPr>
        </p:nvSpPr>
        <p:spPr>
          <a:xfrm>
            <a:off x="3508587"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50" name="Google Shape;150;p25"/>
          <p:cNvSpPr txBox="1">
            <a:spLocks noGrp="1"/>
          </p:cNvSpPr>
          <p:nvPr>
            <p:ph type="subTitle" idx="3"/>
          </p:nvPr>
        </p:nvSpPr>
        <p:spPr>
          <a:xfrm>
            <a:off x="3508587"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51" name="Google Shape;151;p25"/>
          <p:cNvSpPr txBox="1">
            <a:spLocks noGrp="1"/>
          </p:cNvSpPr>
          <p:nvPr>
            <p:ph type="title" idx="4"/>
          </p:nvPr>
        </p:nvSpPr>
        <p:spPr>
          <a:xfrm>
            <a:off x="717800" y="383175"/>
            <a:ext cx="7708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152" name="Google Shape;152;p25"/>
          <p:cNvSpPr txBox="1">
            <a:spLocks noGrp="1"/>
          </p:cNvSpPr>
          <p:nvPr>
            <p:ph type="title" idx="5" hasCustomPrompt="1"/>
          </p:nvPr>
        </p:nvSpPr>
        <p:spPr>
          <a:xfrm>
            <a:off x="6216100" y="2819150"/>
            <a:ext cx="2164200" cy="6471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dk1"/>
              </a:buClr>
              <a:buSzPts val="4800"/>
              <a:buNone/>
              <a:defRPr sz="3000">
                <a:solidFill>
                  <a:schemeClr val="dk2"/>
                </a:solidFill>
              </a:defRPr>
            </a:lvl1pPr>
            <a:lvl2pPr lvl="1" algn="r" rtl="0">
              <a:spcBef>
                <a:spcPts val="0"/>
              </a:spcBef>
              <a:spcAft>
                <a:spcPts val="0"/>
              </a:spcAft>
              <a:buSzPts val="12000"/>
              <a:buNone/>
              <a:defRPr sz="12000"/>
            </a:lvl2pPr>
            <a:lvl3pPr lvl="2" algn="r" rtl="0">
              <a:spcBef>
                <a:spcPts val="0"/>
              </a:spcBef>
              <a:spcAft>
                <a:spcPts val="0"/>
              </a:spcAft>
              <a:buSzPts val="12000"/>
              <a:buNone/>
              <a:defRPr sz="12000"/>
            </a:lvl3pPr>
            <a:lvl4pPr lvl="3" algn="r" rtl="0">
              <a:spcBef>
                <a:spcPts val="0"/>
              </a:spcBef>
              <a:spcAft>
                <a:spcPts val="0"/>
              </a:spcAft>
              <a:buSzPts val="12000"/>
              <a:buNone/>
              <a:defRPr sz="12000"/>
            </a:lvl4pPr>
            <a:lvl5pPr lvl="4" algn="r" rtl="0">
              <a:spcBef>
                <a:spcPts val="0"/>
              </a:spcBef>
              <a:spcAft>
                <a:spcPts val="0"/>
              </a:spcAft>
              <a:buSzPts val="12000"/>
              <a:buNone/>
              <a:defRPr sz="12000"/>
            </a:lvl5pPr>
            <a:lvl6pPr lvl="5" algn="r" rtl="0">
              <a:spcBef>
                <a:spcPts val="0"/>
              </a:spcBef>
              <a:spcAft>
                <a:spcPts val="0"/>
              </a:spcAft>
              <a:buSzPts val="12000"/>
              <a:buNone/>
              <a:defRPr sz="12000"/>
            </a:lvl6pPr>
            <a:lvl7pPr lvl="6" algn="r" rtl="0">
              <a:spcBef>
                <a:spcPts val="0"/>
              </a:spcBef>
              <a:spcAft>
                <a:spcPts val="0"/>
              </a:spcAft>
              <a:buSzPts val="12000"/>
              <a:buNone/>
              <a:defRPr sz="12000"/>
            </a:lvl7pPr>
            <a:lvl8pPr lvl="7" algn="r" rtl="0">
              <a:spcBef>
                <a:spcPts val="0"/>
              </a:spcBef>
              <a:spcAft>
                <a:spcPts val="0"/>
              </a:spcAft>
              <a:buSzPts val="12000"/>
              <a:buNone/>
              <a:defRPr sz="12000"/>
            </a:lvl8pPr>
            <a:lvl9pPr lvl="8" algn="r" rtl="0">
              <a:spcBef>
                <a:spcPts val="0"/>
              </a:spcBef>
              <a:spcAft>
                <a:spcPts val="0"/>
              </a:spcAft>
              <a:buSzPts val="12000"/>
              <a:buNone/>
              <a:defRPr sz="12000"/>
            </a:lvl9pPr>
          </a:lstStyle>
          <a:p>
            <a:r>
              <a:t>xx%</a:t>
            </a:r>
          </a:p>
        </p:txBody>
      </p:sp>
      <p:sp>
        <p:nvSpPr>
          <p:cNvPr id="153" name="Google Shape;153;p25"/>
          <p:cNvSpPr txBox="1">
            <a:spLocks noGrp="1"/>
          </p:cNvSpPr>
          <p:nvPr>
            <p:ph type="subTitle" idx="6"/>
          </p:nvPr>
        </p:nvSpPr>
        <p:spPr>
          <a:xfrm>
            <a:off x="6216100" y="3390050"/>
            <a:ext cx="2164200" cy="6471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dk1"/>
              </a:buClr>
              <a:buSzPts val="1800"/>
              <a:buNone/>
              <a:defRPr sz="1400">
                <a:solidFill>
                  <a:schemeClr val="dk1"/>
                </a:solidFill>
              </a:defRPr>
            </a:lvl1pPr>
            <a:lvl2pPr lvl="1" algn="r" rtl="0">
              <a:spcBef>
                <a:spcPts val="1600"/>
              </a:spcBef>
              <a:spcAft>
                <a:spcPts val="0"/>
              </a:spcAft>
              <a:buClr>
                <a:schemeClr val="dk1"/>
              </a:buClr>
              <a:buSzPts val="2000"/>
              <a:buNone/>
              <a:defRPr sz="2000">
                <a:solidFill>
                  <a:schemeClr val="dk1"/>
                </a:solidFill>
              </a:defRPr>
            </a:lvl2pPr>
            <a:lvl3pPr lvl="2" algn="r" rtl="0">
              <a:spcBef>
                <a:spcPts val="1600"/>
              </a:spcBef>
              <a:spcAft>
                <a:spcPts val="0"/>
              </a:spcAft>
              <a:buClr>
                <a:schemeClr val="dk1"/>
              </a:buClr>
              <a:buSzPts val="2000"/>
              <a:buNone/>
              <a:defRPr sz="2000">
                <a:solidFill>
                  <a:schemeClr val="dk1"/>
                </a:solidFill>
              </a:defRPr>
            </a:lvl3pPr>
            <a:lvl4pPr lvl="3" algn="r" rtl="0">
              <a:spcBef>
                <a:spcPts val="1600"/>
              </a:spcBef>
              <a:spcAft>
                <a:spcPts val="0"/>
              </a:spcAft>
              <a:buClr>
                <a:schemeClr val="dk1"/>
              </a:buClr>
              <a:buSzPts val="2000"/>
              <a:buNone/>
              <a:defRPr sz="2000">
                <a:solidFill>
                  <a:schemeClr val="dk1"/>
                </a:solidFill>
              </a:defRPr>
            </a:lvl4pPr>
            <a:lvl5pPr lvl="4" algn="r" rtl="0">
              <a:spcBef>
                <a:spcPts val="1600"/>
              </a:spcBef>
              <a:spcAft>
                <a:spcPts val="0"/>
              </a:spcAft>
              <a:buClr>
                <a:schemeClr val="dk1"/>
              </a:buClr>
              <a:buSzPts val="2000"/>
              <a:buNone/>
              <a:defRPr sz="2000">
                <a:solidFill>
                  <a:schemeClr val="dk1"/>
                </a:solidFill>
              </a:defRPr>
            </a:lvl5pPr>
            <a:lvl6pPr lvl="5" algn="r" rtl="0">
              <a:spcBef>
                <a:spcPts val="1600"/>
              </a:spcBef>
              <a:spcAft>
                <a:spcPts val="0"/>
              </a:spcAft>
              <a:buClr>
                <a:schemeClr val="dk1"/>
              </a:buClr>
              <a:buSzPts val="2000"/>
              <a:buNone/>
              <a:defRPr sz="2000">
                <a:solidFill>
                  <a:schemeClr val="dk1"/>
                </a:solidFill>
              </a:defRPr>
            </a:lvl6pPr>
            <a:lvl7pPr lvl="6" algn="r" rtl="0">
              <a:spcBef>
                <a:spcPts val="1600"/>
              </a:spcBef>
              <a:spcAft>
                <a:spcPts val="0"/>
              </a:spcAft>
              <a:buClr>
                <a:schemeClr val="dk1"/>
              </a:buClr>
              <a:buSzPts val="2000"/>
              <a:buNone/>
              <a:defRPr sz="2000">
                <a:solidFill>
                  <a:schemeClr val="dk1"/>
                </a:solidFill>
              </a:defRPr>
            </a:lvl7pPr>
            <a:lvl8pPr lvl="7" algn="r" rtl="0">
              <a:spcBef>
                <a:spcPts val="1600"/>
              </a:spcBef>
              <a:spcAft>
                <a:spcPts val="0"/>
              </a:spcAft>
              <a:buClr>
                <a:schemeClr val="dk1"/>
              </a:buClr>
              <a:buSzPts val="2000"/>
              <a:buNone/>
              <a:defRPr sz="2000">
                <a:solidFill>
                  <a:schemeClr val="dk1"/>
                </a:solidFill>
              </a:defRPr>
            </a:lvl8pPr>
            <a:lvl9pPr lvl="8" algn="r" rtl="0">
              <a:spcBef>
                <a:spcPts val="1600"/>
              </a:spcBef>
              <a:spcAft>
                <a:spcPts val="1600"/>
              </a:spcAft>
              <a:buClr>
                <a:schemeClr val="dk1"/>
              </a:buClr>
              <a:buSzPts val="2000"/>
              <a:buNone/>
              <a:defRPr sz="2000">
                <a:solidFill>
                  <a:schemeClr val="dk1"/>
                </a:solidFill>
              </a:defRPr>
            </a:lvl9pPr>
          </a:lstStyle>
          <a:p>
            <a:endParaRPr/>
          </a:p>
        </p:txBody>
      </p:sp>
      <p:sp>
        <p:nvSpPr>
          <p:cNvPr id="154" name="Google Shape;154;p25"/>
          <p:cNvSpPr/>
          <p:nvPr/>
        </p:nvSpPr>
        <p:spPr>
          <a:xfrm flipH="1">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5"/>
          <p:cNvSpPr/>
          <p:nvPr/>
        </p:nvSpPr>
        <p:spPr>
          <a:xfrm flipH="1">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hanks">
  <p:cSld name="CUSTOM_5">
    <p:spTree>
      <p:nvGrpSpPr>
        <p:cNvPr id="1" name="Shape 172"/>
        <p:cNvGrpSpPr/>
        <p:nvPr/>
      </p:nvGrpSpPr>
      <p:grpSpPr>
        <a:xfrm>
          <a:off x="0" y="0"/>
          <a:ext cx="0" cy="0"/>
          <a:chOff x="0" y="0"/>
          <a:chExt cx="0" cy="0"/>
        </a:xfrm>
      </p:grpSpPr>
      <p:sp>
        <p:nvSpPr>
          <p:cNvPr id="173" name="Google Shape;173;p27"/>
          <p:cNvSpPr txBox="1">
            <a:spLocks noGrp="1"/>
          </p:cNvSpPr>
          <p:nvPr>
            <p:ph type="title"/>
          </p:nvPr>
        </p:nvSpPr>
        <p:spPr>
          <a:xfrm>
            <a:off x="713225" y="445025"/>
            <a:ext cx="3858900" cy="1338300"/>
          </a:xfrm>
          <a:prstGeom prst="rect">
            <a:avLst/>
          </a:prstGeom>
        </p:spPr>
        <p:txBody>
          <a:bodyPr spcFirstLastPara="1" wrap="square" lIns="91425" tIns="91425" rIns="91425" bIns="91425" anchor="t" anchorCtr="0">
            <a:noAutofit/>
          </a:bodyPr>
          <a:lstStyle>
            <a:lvl1pPr lvl="0">
              <a:spcBef>
                <a:spcPts val="0"/>
              </a:spcBef>
              <a:spcAft>
                <a:spcPts val="0"/>
              </a:spcAft>
              <a:buClr>
                <a:schemeClr val="accent1"/>
              </a:buClr>
              <a:buSzPts val="2800"/>
              <a:buNone/>
              <a:defRPr sz="7200">
                <a:solidFill>
                  <a:schemeClr val="accent1"/>
                </a:solidFill>
              </a:defRPr>
            </a:lvl1pPr>
            <a:lvl2pPr lvl="1">
              <a:spcBef>
                <a:spcPts val="0"/>
              </a:spcBef>
              <a:spcAft>
                <a:spcPts val="0"/>
              </a:spcAft>
              <a:buClr>
                <a:schemeClr val="accent1"/>
              </a:buClr>
              <a:buSzPts val="2800"/>
              <a:buNone/>
              <a:defRPr>
                <a:solidFill>
                  <a:schemeClr val="accent1"/>
                </a:solidFill>
              </a:defRPr>
            </a:lvl2pPr>
            <a:lvl3pPr lvl="2">
              <a:spcBef>
                <a:spcPts val="0"/>
              </a:spcBef>
              <a:spcAft>
                <a:spcPts val="0"/>
              </a:spcAft>
              <a:buClr>
                <a:schemeClr val="accent1"/>
              </a:buClr>
              <a:buSzPts val="2800"/>
              <a:buNone/>
              <a:defRPr>
                <a:solidFill>
                  <a:schemeClr val="accent1"/>
                </a:solidFill>
              </a:defRPr>
            </a:lvl3pPr>
            <a:lvl4pPr lvl="3">
              <a:spcBef>
                <a:spcPts val="0"/>
              </a:spcBef>
              <a:spcAft>
                <a:spcPts val="0"/>
              </a:spcAft>
              <a:buClr>
                <a:schemeClr val="accent1"/>
              </a:buClr>
              <a:buSzPts val="2800"/>
              <a:buNone/>
              <a:defRPr>
                <a:solidFill>
                  <a:schemeClr val="accent1"/>
                </a:solidFill>
              </a:defRPr>
            </a:lvl4pPr>
            <a:lvl5pPr lvl="4">
              <a:spcBef>
                <a:spcPts val="0"/>
              </a:spcBef>
              <a:spcAft>
                <a:spcPts val="0"/>
              </a:spcAft>
              <a:buClr>
                <a:schemeClr val="accent1"/>
              </a:buClr>
              <a:buSzPts val="2800"/>
              <a:buNone/>
              <a:defRPr>
                <a:solidFill>
                  <a:schemeClr val="accent1"/>
                </a:solidFill>
              </a:defRPr>
            </a:lvl5pPr>
            <a:lvl6pPr lvl="5">
              <a:spcBef>
                <a:spcPts val="0"/>
              </a:spcBef>
              <a:spcAft>
                <a:spcPts val="0"/>
              </a:spcAft>
              <a:buClr>
                <a:schemeClr val="accent1"/>
              </a:buClr>
              <a:buSzPts val="2800"/>
              <a:buNone/>
              <a:defRPr>
                <a:solidFill>
                  <a:schemeClr val="accent1"/>
                </a:solidFill>
              </a:defRPr>
            </a:lvl6pPr>
            <a:lvl7pPr lvl="6">
              <a:spcBef>
                <a:spcPts val="0"/>
              </a:spcBef>
              <a:spcAft>
                <a:spcPts val="0"/>
              </a:spcAft>
              <a:buClr>
                <a:schemeClr val="accent1"/>
              </a:buClr>
              <a:buSzPts val="2800"/>
              <a:buNone/>
              <a:defRPr>
                <a:solidFill>
                  <a:schemeClr val="accent1"/>
                </a:solidFill>
              </a:defRPr>
            </a:lvl7pPr>
            <a:lvl8pPr lvl="7">
              <a:spcBef>
                <a:spcPts val="0"/>
              </a:spcBef>
              <a:spcAft>
                <a:spcPts val="0"/>
              </a:spcAft>
              <a:buClr>
                <a:schemeClr val="accent1"/>
              </a:buClr>
              <a:buSzPts val="2800"/>
              <a:buNone/>
              <a:defRPr>
                <a:solidFill>
                  <a:schemeClr val="accent1"/>
                </a:solidFill>
              </a:defRPr>
            </a:lvl8pPr>
            <a:lvl9pPr lvl="8">
              <a:spcBef>
                <a:spcPts val="0"/>
              </a:spcBef>
              <a:spcAft>
                <a:spcPts val="0"/>
              </a:spcAft>
              <a:buClr>
                <a:schemeClr val="accent1"/>
              </a:buClr>
              <a:buSzPts val="2800"/>
              <a:buNone/>
              <a:defRPr>
                <a:solidFill>
                  <a:schemeClr val="accent1"/>
                </a:solidFill>
              </a:defRPr>
            </a:lvl9pPr>
          </a:lstStyle>
          <a:p>
            <a:endParaRPr/>
          </a:p>
        </p:txBody>
      </p:sp>
      <p:sp>
        <p:nvSpPr>
          <p:cNvPr id="174" name="Google Shape;174;p27"/>
          <p:cNvSpPr txBox="1"/>
          <p:nvPr/>
        </p:nvSpPr>
        <p:spPr>
          <a:xfrm>
            <a:off x="713225" y="3485675"/>
            <a:ext cx="3956100" cy="612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300"/>
              </a:spcBef>
              <a:spcAft>
                <a:spcPts val="0"/>
              </a:spcAft>
              <a:buNone/>
            </a:pPr>
            <a:r>
              <a:rPr lang="en" sz="1100">
                <a:solidFill>
                  <a:schemeClr val="accent2"/>
                </a:solidFill>
                <a:latin typeface="Montserrat"/>
                <a:ea typeface="Montserrat"/>
                <a:cs typeface="Montserrat"/>
                <a:sym typeface="Montserrat"/>
              </a:rPr>
              <a:t>CREDITS: This presentation template was created by </a:t>
            </a:r>
            <a:r>
              <a:rPr lang="en" sz="1100" b="1">
                <a:solidFill>
                  <a:schemeClr val="accent2"/>
                </a:solidFill>
                <a:uFill>
                  <a:noFill/>
                </a:uFill>
                <a:latin typeface="Montserrat"/>
                <a:ea typeface="Montserrat"/>
                <a:cs typeface="Montserrat"/>
                <a:sym typeface="Montserrat"/>
                <a:hlinkClick r:id="rId2">
                  <a:extLst>
                    <a:ext uri="{A12FA001-AC4F-418D-AE19-62706E023703}">
                      <ahyp:hlinkClr xmlns:ahyp="http://schemas.microsoft.com/office/drawing/2018/hyperlinkcolor" val="tx"/>
                    </a:ext>
                  </a:extLst>
                </a:hlinkClick>
              </a:rPr>
              <a:t>Slidesgo</a:t>
            </a:r>
            <a:r>
              <a:rPr lang="en" sz="1100">
                <a:solidFill>
                  <a:schemeClr val="accent2"/>
                </a:solidFill>
                <a:latin typeface="Montserrat"/>
                <a:ea typeface="Montserrat"/>
                <a:cs typeface="Montserrat"/>
                <a:sym typeface="Montserrat"/>
              </a:rPr>
              <a:t>, including icons by </a:t>
            </a:r>
            <a:r>
              <a:rPr lang="en" sz="1100" b="1">
                <a:solidFill>
                  <a:schemeClr val="accent2"/>
                </a:solidFill>
                <a:uFill>
                  <a:noFill/>
                </a:uFill>
                <a:latin typeface="Montserrat"/>
                <a:ea typeface="Montserrat"/>
                <a:cs typeface="Montserrat"/>
                <a:sym typeface="Montserrat"/>
                <a:hlinkClick r:id="rId3">
                  <a:extLst>
                    <a:ext uri="{A12FA001-AC4F-418D-AE19-62706E023703}">
                      <ahyp:hlinkClr xmlns:ahyp="http://schemas.microsoft.com/office/drawing/2018/hyperlinkcolor" val="tx"/>
                    </a:ext>
                  </a:extLst>
                </a:hlinkClick>
              </a:rPr>
              <a:t>Flaticon</a:t>
            </a:r>
            <a:r>
              <a:rPr lang="en" sz="1100">
                <a:solidFill>
                  <a:schemeClr val="accent2"/>
                </a:solidFill>
                <a:latin typeface="Montserrat"/>
                <a:ea typeface="Montserrat"/>
                <a:cs typeface="Montserrat"/>
                <a:sym typeface="Montserrat"/>
              </a:rPr>
              <a:t>, and infographics &amp; images by </a:t>
            </a:r>
            <a:r>
              <a:rPr lang="en" sz="1100" b="1">
                <a:solidFill>
                  <a:schemeClr val="accent2"/>
                </a:solidFill>
                <a:uFill>
                  <a:noFill/>
                </a:uFill>
                <a:latin typeface="Montserrat"/>
                <a:ea typeface="Montserrat"/>
                <a:cs typeface="Montserrat"/>
                <a:sym typeface="Montserrat"/>
                <a:hlinkClick r:id="rId4">
                  <a:extLst>
                    <a:ext uri="{A12FA001-AC4F-418D-AE19-62706E023703}">
                      <ahyp:hlinkClr xmlns:ahyp="http://schemas.microsoft.com/office/drawing/2018/hyperlinkcolor" val="tx"/>
                    </a:ext>
                  </a:extLst>
                </a:hlinkClick>
              </a:rPr>
              <a:t>Freepik</a:t>
            </a:r>
            <a:endParaRPr sz="1100" b="1">
              <a:solidFill>
                <a:schemeClr val="accent2"/>
              </a:solidFill>
              <a:latin typeface="Montserrat"/>
              <a:ea typeface="Montserrat"/>
              <a:cs typeface="Montserrat"/>
              <a:sym typeface="Montserrat"/>
            </a:endParaRPr>
          </a:p>
        </p:txBody>
      </p:sp>
      <p:sp>
        <p:nvSpPr>
          <p:cNvPr id="175" name="Google Shape;175;p27"/>
          <p:cNvSpPr/>
          <p:nvPr/>
        </p:nvSpPr>
        <p:spPr>
          <a:xfrm>
            <a:off x="6711600" y="257160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27"/>
          <p:cNvSpPr/>
          <p:nvPr/>
        </p:nvSpPr>
        <p:spPr>
          <a:xfrm>
            <a:off x="7927800" y="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2"/>
        <p:cNvGrpSpPr/>
        <p:nvPr/>
      </p:nvGrpSpPr>
      <p:grpSpPr>
        <a:xfrm>
          <a:off x="0" y="0"/>
          <a:ext cx="0" cy="0"/>
          <a:chOff x="0" y="0"/>
          <a:chExt cx="0" cy="0"/>
        </a:xfrm>
      </p:grpSpPr>
      <p:sp>
        <p:nvSpPr>
          <p:cNvPr id="13" name="Google Shape;13;p3"/>
          <p:cNvSpPr txBox="1">
            <a:spLocks noGrp="1"/>
          </p:cNvSpPr>
          <p:nvPr>
            <p:ph type="title"/>
          </p:nvPr>
        </p:nvSpPr>
        <p:spPr>
          <a:xfrm>
            <a:off x="3968425" y="2227050"/>
            <a:ext cx="4462500" cy="8418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4700">
                <a:solidFill>
                  <a:schemeClr val="accent1"/>
                </a:solidFill>
              </a:defRPr>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a:endParaRPr/>
          </a:p>
        </p:txBody>
      </p:sp>
      <p:sp>
        <p:nvSpPr>
          <p:cNvPr id="14" name="Google Shape;14;p3"/>
          <p:cNvSpPr txBox="1">
            <a:spLocks noGrp="1"/>
          </p:cNvSpPr>
          <p:nvPr>
            <p:ph type="subTitle" idx="1"/>
          </p:nvPr>
        </p:nvSpPr>
        <p:spPr>
          <a:xfrm>
            <a:off x="3968275" y="3045375"/>
            <a:ext cx="4462500" cy="678000"/>
          </a:xfrm>
          <a:prstGeom prst="rect">
            <a:avLst/>
          </a:prstGeom>
        </p:spPr>
        <p:txBody>
          <a:bodyPr spcFirstLastPara="1" wrap="square" lIns="91425" tIns="91425" rIns="91425" bIns="91425" anchor="t" anchorCtr="0">
            <a:noAutofit/>
          </a:bodyPr>
          <a:lstStyle>
            <a:lvl1pPr lvl="0" algn="r">
              <a:spcBef>
                <a:spcPts val="0"/>
              </a:spcBef>
              <a:spcAft>
                <a:spcPts val="0"/>
              </a:spcAft>
              <a:buSzPts val="1800"/>
              <a:buNone/>
              <a:defRPr sz="1400"/>
            </a:lvl1pPr>
            <a:lvl2pPr lvl="1">
              <a:spcBef>
                <a:spcPts val="0"/>
              </a:spcBef>
              <a:spcAft>
                <a:spcPts val="0"/>
              </a:spcAft>
              <a:buSzPts val="1400"/>
              <a:buNone/>
              <a:defRPr/>
            </a:lvl2pPr>
            <a:lvl3pPr lvl="2">
              <a:spcBef>
                <a:spcPts val="1600"/>
              </a:spcBef>
              <a:spcAft>
                <a:spcPts val="0"/>
              </a:spcAft>
              <a:buSzPts val="1400"/>
              <a:buNone/>
              <a:defRPr/>
            </a:lvl3pPr>
            <a:lvl4pPr lvl="3">
              <a:spcBef>
                <a:spcPts val="1600"/>
              </a:spcBef>
              <a:spcAft>
                <a:spcPts val="0"/>
              </a:spcAft>
              <a:buSzPts val="1400"/>
              <a:buNone/>
              <a:defRPr/>
            </a:lvl4pPr>
            <a:lvl5pPr lvl="4">
              <a:spcBef>
                <a:spcPts val="1600"/>
              </a:spcBef>
              <a:spcAft>
                <a:spcPts val="0"/>
              </a:spcAft>
              <a:buSzPts val="1400"/>
              <a:buNone/>
              <a:defRPr/>
            </a:lvl5pPr>
            <a:lvl6pPr lvl="5">
              <a:spcBef>
                <a:spcPts val="1600"/>
              </a:spcBef>
              <a:spcAft>
                <a:spcPts val="0"/>
              </a:spcAft>
              <a:buSzPts val="1400"/>
              <a:buNone/>
              <a:defRPr/>
            </a:lvl6pPr>
            <a:lvl7pPr lvl="6">
              <a:spcBef>
                <a:spcPts val="1600"/>
              </a:spcBef>
              <a:spcAft>
                <a:spcPts val="0"/>
              </a:spcAft>
              <a:buSzPts val="1400"/>
              <a:buNone/>
              <a:defRPr/>
            </a:lvl7pPr>
            <a:lvl8pPr lvl="7">
              <a:spcBef>
                <a:spcPts val="1600"/>
              </a:spcBef>
              <a:spcAft>
                <a:spcPts val="0"/>
              </a:spcAft>
              <a:buSzPts val="1400"/>
              <a:buNone/>
              <a:defRPr/>
            </a:lvl8pPr>
            <a:lvl9pPr lvl="8">
              <a:spcBef>
                <a:spcPts val="1600"/>
              </a:spcBef>
              <a:spcAft>
                <a:spcPts val="1600"/>
              </a:spcAft>
              <a:buSzPts val="1400"/>
              <a:buNone/>
              <a:defRPr/>
            </a:lvl9pPr>
          </a:lstStyle>
          <a:p>
            <a:endParaRPr/>
          </a:p>
        </p:txBody>
      </p:sp>
      <p:sp>
        <p:nvSpPr>
          <p:cNvPr id="15" name="Google Shape;15;p3"/>
          <p:cNvSpPr txBox="1">
            <a:spLocks noGrp="1"/>
          </p:cNvSpPr>
          <p:nvPr>
            <p:ph type="title" idx="2" hasCustomPrompt="1"/>
          </p:nvPr>
        </p:nvSpPr>
        <p:spPr>
          <a:xfrm>
            <a:off x="3968350" y="1262325"/>
            <a:ext cx="4462500" cy="1141800"/>
          </a:xfrm>
          <a:prstGeom prst="rect">
            <a:avLst/>
          </a:prstGeom>
        </p:spPr>
        <p:txBody>
          <a:bodyPr spcFirstLastPara="1" wrap="square" lIns="91425" tIns="91425" rIns="91425" bIns="91425" anchor="b" anchorCtr="0">
            <a:noAutofit/>
          </a:bodyPr>
          <a:lstStyle>
            <a:lvl1pPr lvl="0" algn="r" rtl="0">
              <a:spcBef>
                <a:spcPts val="0"/>
              </a:spcBef>
              <a:spcAft>
                <a:spcPts val="0"/>
              </a:spcAft>
              <a:buSzPts val="7200"/>
              <a:buNone/>
              <a:defRPr sz="7200">
                <a:solidFill>
                  <a:schemeClr val="dk2"/>
                </a:solidFill>
              </a:defRPr>
            </a:lvl1pPr>
            <a:lvl2pPr lvl="1" algn="ctr" rtl="0">
              <a:spcBef>
                <a:spcPts val="0"/>
              </a:spcBef>
              <a:spcAft>
                <a:spcPts val="0"/>
              </a:spcAft>
              <a:buSzPts val="7200"/>
              <a:buNone/>
              <a:defRPr sz="7200"/>
            </a:lvl2pPr>
            <a:lvl3pPr lvl="2" algn="ctr" rtl="0">
              <a:spcBef>
                <a:spcPts val="0"/>
              </a:spcBef>
              <a:spcAft>
                <a:spcPts val="0"/>
              </a:spcAft>
              <a:buSzPts val="7200"/>
              <a:buNone/>
              <a:defRPr sz="7200"/>
            </a:lvl3pPr>
            <a:lvl4pPr lvl="3" algn="ctr" rtl="0">
              <a:spcBef>
                <a:spcPts val="0"/>
              </a:spcBef>
              <a:spcAft>
                <a:spcPts val="0"/>
              </a:spcAft>
              <a:buSzPts val="7200"/>
              <a:buNone/>
              <a:defRPr sz="7200"/>
            </a:lvl4pPr>
            <a:lvl5pPr lvl="4" algn="ctr" rtl="0">
              <a:spcBef>
                <a:spcPts val="0"/>
              </a:spcBef>
              <a:spcAft>
                <a:spcPts val="0"/>
              </a:spcAft>
              <a:buSzPts val="7200"/>
              <a:buNone/>
              <a:defRPr sz="7200"/>
            </a:lvl5pPr>
            <a:lvl6pPr lvl="5" algn="ctr" rtl="0">
              <a:spcBef>
                <a:spcPts val="0"/>
              </a:spcBef>
              <a:spcAft>
                <a:spcPts val="0"/>
              </a:spcAft>
              <a:buSzPts val="7200"/>
              <a:buNone/>
              <a:defRPr sz="7200"/>
            </a:lvl6pPr>
            <a:lvl7pPr lvl="6" algn="ctr" rtl="0">
              <a:spcBef>
                <a:spcPts val="0"/>
              </a:spcBef>
              <a:spcAft>
                <a:spcPts val="0"/>
              </a:spcAft>
              <a:buSzPts val="7200"/>
              <a:buNone/>
              <a:defRPr sz="7200"/>
            </a:lvl7pPr>
            <a:lvl8pPr lvl="7" algn="ctr" rtl="0">
              <a:spcBef>
                <a:spcPts val="0"/>
              </a:spcBef>
              <a:spcAft>
                <a:spcPts val="0"/>
              </a:spcAft>
              <a:buSzPts val="7200"/>
              <a:buNone/>
              <a:defRPr sz="7200"/>
            </a:lvl8pPr>
            <a:lvl9pPr lvl="8" algn="ctr" rtl="0">
              <a:spcBef>
                <a:spcPts val="0"/>
              </a:spcBef>
              <a:spcAft>
                <a:spcPts val="0"/>
              </a:spcAft>
              <a:buSzPts val="7200"/>
              <a:buNone/>
              <a:defRPr sz="7200"/>
            </a:lvl9pPr>
          </a:lstStyle>
          <a:p>
            <a:r>
              <a:t>xx%</a:t>
            </a:r>
          </a:p>
        </p:txBody>
      </p:sp>
      <p:sp>
        <p:nvSpPr>
          <p:cNvPr id="16" name="Google Shape;16;p3"/>
          <p:cNvSpPr/>
          <p:nvPr/>
        </p:nvSpPr>
        <p:spPr>
          <a:xfrm rot="10800000" flipH="1">
            <a:off x="1441925" y="2571600"/>
            <a:ext cx="1216200" cy="1592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p:nvPr/>
        </p:nvSpPr>
        <p:spPr>
          <a:xfrm rot="10800000" flipH="1">
            <a:off x="2658125" y="0"/>
            <a:ext cx="12162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9"/>
        <p:cNvGrpSpPr/>
        <p:nvPr/>
      </p:nvGrpSpPr>
      <p:grpSpPr>
        <a:xfrm>
          <a:off x="0" y="0"/>
          <a:ext cx="0" cy="0"/>
          <a:chOff x="0" y="0"/>
          <a:chExt cx="0" cy="0"/>
        </a:xfrm>
      </p:grpSpPr>
      <p:sp>
        <p:nvSpPr>
          <p:cNvPr id="30" name="Google Shape;30;p6"/>
          <p:cNvSpPr txBox="1">
            <a:spLocks noGrp="1"/>
          </p:cNvSpPr>
          <p:nvPr>
            <p:ph type="title"/>
          </p:nvPr>
        </p:nvSpPr>
        <p:spPr>
          <a:xfrm>
            <a:off x="717800" y="383175"/>
            <a:ext cx="7708200" cy="647700"/>
          </a:xfrm>
          <a:prstGeom prst="rect">
            <a:avLst/>
          </a:prstGeom>
        </p:spPr>
        <p:txBody>
          <a:bodyPr spcFirstLastPara="1" wrap="square" lIns="91425" tIns="91425" rIns="91425" bIns="91425" anchor="t" anchorCtr="0">
            <a:noAutofit/>
          </a:bodyPr>
          <a:lstStyle>
            <a:lvl1pPr lvl="0"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31" name="Google Shape;31;p6"/>
          <p:cNvSpPr/>
          <p:nvPr/>
        </p:nvSpPr>
        <p:spPr>
          <a:xfrm rot="5400000">
            <a:off x="6703350" y="270292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2"/>
        <p:cNvGrpSpPr/>
        <p:nvPr/>
      </p:nvGrpSpPr>
      <p:grpSpPr>
        <a:xfrm>
          <a:off x="0" y="0"/>
          <a:ext cx="0" cy="0"/>
          <a:chOff x="0" y="0"/>
          <a:chExt cx="0" cy="0"/>
        </a:xfrm>
      </p:grpSpPr>
      <p:sp>
        <p:nvSpPr>
          <p:cNvPr id="33" name="Google Shape;33;p7"/>
          <p:cNvSpPr txBox="1">
            <a:spLocks noGrp="1"/>
          </p:cNvSpPr>
          <p:nvPr>
            <p:ph type="title"/>
          </p:nvPr>
        </p:nvSpPr>
        <p:spPr>
          <a:xfrm>
            <a:off x="1156525" y="1340400"/>
            <a:ext cx="4232100" cy="755700"/>
          </a:xfrm>
          <a:prstGeom prst="rect">
            <a:avLst/>
          </a:prstGeom>
        </p:spPr>
        <p:txBody>
          <a:bodyPr spcFirstLastPara="1" wrap="square" lIns="91425" tIns="91425" rIns="91425" bIns="91425" anchor="b" anchorCtr="0">
            <a:noAutofit/>
          </a:bodyPr>
          <a:lstStyle>
            <a:lvl1pPr lvl="0">
              <a:spcBef>
                <a:spcPts val="0"/>
              </a:spcBef>
              <a:spcAft>
                <a:spcPts val="0"/>
              </a:spcAft>
              <a:buSzPts val="2400"/>
              <a:buNone/>
              <a:defRPr>
                <a:solidFill>
                  <a:schemeClr val="accent1"/>
                </a:solidFill>
              </a:defRPr>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4" name="Google Shape;34;p7"/>
          <p:cNvSpPr txBox="1">
            <a:spLocks noGrp="1"/>
          </p:cNvSpPr>
          <p:nvPr>
            <p:ph type="body" idx="1"/>
          </p:nvPr>
        </p:nvSpPr>
        <p:spPr>
          <a:xfrm>
            <a:off x="1156525" y="2096100"/>
            <a:ext cx="4232100" cy="2011800"/>
          </a:xfrm>
          <a:prstGeom prst="rect">
            <a:avLst/>
          </a:prstGeom>
        </p:spPr>
        <p:txBody>
          <a:bodyPr spcFirstLastPara="1" wrap="square" lIns="91425" tIns="91425" rIns="91425" bIns="91425" anchor="t" anchorCtr="0">
            <a:noAutofit/>
          </a:bodyPr>
          <a:lstStyle>
            <a:lvl1pPr marL="457200" lvl="0" indent="-304800">
              <a:spcBef>
                <a:spcPts val="0"/>
              </a:spcBef>
              <a:spcAft>
                <a:spcPts val="0"/>
              </a:spcAft>
              <a:buSzPts val="1200"/>
              <a:buChar char="●"/>
              <a:defRPr sz="1400">
                <a:solidFill>
                  <a:schemeClr val="accent2"/>
                </a:solidFill>
              </a:defRPr>
            </a:lvl1pPr>
            <a:lvl2pPr marL="914400" lvl="1" indent="-304800">
              <a:spcBef>
                <a:spcPts val="0"/>
              </a:spcBef>
              <a:spcAft>
                <a:spcPts val="0"/>
              </a:spcAft>
              <a:buSzPts val="1200"/>
              <a:buChar char="○"/>
              <a:defRPr sz="1200"/>
            </a:lvl2pPr>
            <a:lvl3pPr marL="1371600" lvl="2" indent="-304800">
              <a:spcBef>
                <a:spcPts val="1600"/>
              </a:spcBef>
              <a:spcAft>
                <a:spcPts val="0"/>
              </a:spcAft>
              <a:buSzPts val="1200"/>
              <a:buChar char="■"/>
              <a:defRPr sz="1200"/>
            </a:lvl3pPr>
            <a:lvl4pPr marL="1828800" lvl="3" indent="-304800">
              <a:spcBef>
                <a:spcPts val="1600"/>
              </a:spcBef>
              <a:spcAft>
                <a:spcPts val="0"/>
              </a:spcAft>
              <a:buSzPts val="1200"/>
              <a:buChar char="●"/>
              <a:defRPr sz="1200"/>
            </a:lvl4pPr>
            <a:lvl5pPr marL="2286000" lvl="4" indent="-304800">
              <a:spcBef>
                <a:spcPts val="1600"/>
              </a:spcBef>
              <a:spcAft>
                <a:spcPts val="0"/>
              </a:spcAft>
              <a:buSzPts val="1200"/>
              <a:buChar char="○"/>
              <a:defRPr sz="1200"/>
            </a:lvl5pPr>
            <a:lvl6pPr marL="2743200" lvl="5" indent="-304800">
              <a:spcBef>
                <a:spcPts val="1600"/>
              </a:spcBef>
              <a:spcAft>
                <a:spcPts val="0"/>
              </a:spcAft>
              <a:buSzPts val="1200"/>
              <a:buChar char="■"/>
              <a:defRPr sz="1200"/>
            </a:lvl6pPr>
            <a:lvl7pPr marL="3200400" lvl="6" indent="-304800">
              <a:spcBef>
                <a:spcPts val="1600"/>
              </a:spcBef>
              <a:spcAft>
                <a:spcPts val="0"/>
              </a:spcAft>
              <a:buSzPts val="1200"/>
              <a:buChar char="●"/>
              <a:defRPr sz="1200"/>
            </a:lvl7pPr>
            <a:lvl8pPr marL="3657600" lvl="7" indent="-304800">
              <a:spcBef>
                <a:spcPts val="1600"/>
              </a:spcBef>
              <a:spcAft>
                <a:spcPts val="0"/>
              </a:spcAft>
              <a:buSzPts val="1200"/>
              <a:buChar char="○"/>
              <a:defRPr sz="1200"/>
            </a:lvl8pPr>
            <a:lvl9pPr marL="4114800" lvl="8" indent="-304800">
              <a:spcBef>
                <a:spcPts val="1600"/>
              </a:spcBef>
              <a:spcAft>
                <a:spcPts val="1600"/>
              </a:spcAft>
              <a:buSzPts val="1200"/>
              <a:buChar char="■"/>
              <a:defRPr sz="1200"/>
            </a:lvl9pPr>
          </a:lstStyle>
          <a:p>
            <a:endParaRPr/>
          </a:p>
        </p:txBody>
      </p:sp>
      <p:sp>
        <p:nvSpPr>
          <p:cNvPr id="35" name="Google Shape;35;p7"/>
          <p:cNvSpPr/>
          <p:nvPr/>
        </p:nvSpPr>
        <p:spPr>
          <a:xfrm>
            <a:off x="6732125" y="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7"/>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713375" y="2227050"/>
            <a:ext cx="44625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4700">
                <a:solidFill>
                  <a:schemeClr val="accent1"/>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44" name="Google Shape;44;p9"/>
          <p:cNvSpPr txBox="1">
            <a:spLocks noGrp="1"/>
          </p:cNvSpPr>
          <p:nvPr>
            <p:ph type="subTitle" idx="1"/>
          </p:nvPr>
        </p:nvSpPr>
        <p:spPr>
          <a:xfrm>
            <a:off x="713225" y="3045375"/>
            <a:ext cx="4462500" cy="6780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None/>
              <a:defRPr sz="1400"/>
            </a:lvl1pPr>
            <a:lvl2pPr lvl="1" rtl="0">
              <a:spcBef>
                <a:spcPts val="0"/>
              </a:spcBef>
              <a:spcAft>
                <a:spcPts val="0"/>
              </a:spcAft>
              <a:buSzPts val="1400"/>
              <a:buNone/>
              <a:defRPr/>
            </a:lvl2pPr>
            <a:lvl3pPr lvl="2" rtl="0">
              <a:spcBef>
                <a:spcPts val="1600"/>
              </a:spcBef>
              <a:spcAft>
                <a:spcPts val="0"/>
              </a:spcAft>
              <a:buSzPts val="1400"/>
              <a:buNone/>
              <a:defRPr/>
            </a:lvl3pPr>
            <a:lvl4pPr lvl="3" rtl="0">
              <a:spcBef>
                <a:spcPts val="1600"/>
              </a:spcBef>
              <a:spcAft>
                <a:spcPts val="0"/>
              </a:spcAft>
              <a:buSzPts val="1400"/>
              <a:buNone/>
              <a:defRPr/>
            </a:lvl4pPr>
            <a:lvl5pPr lvl="4" rtl="0">
              <a:spcBef>
                <a:spcPts val="1600"/>
              </a:spcBef>
              <a:spcAft>
                <a:spcPts val="0"/>
              </a:spcAft>
              <a:buSzPts val="1400"/>
              <a:buNone/>
              <a:defRPr/>
            </a:lvl5pPr>
            <a:lvl6pPr lvl="5" rtl="0">
              <a:spcBef>
                <a:spcPts val="1600"/>
              </a:spcBef>
              <a:spcAft>
                <a:spcPts val="0"/>
              </a:spcAft>
              <a:buSzPts val="1400"/>
              <a:buNone/>
              <a:defRPr/>
            </a:lvl6pPr>
            <a:lvl7pPr lvl="6" rtl="0">
              <a:spcBef>
                <a:spcPts val="1600"/>
              </a:spcBef>
              <a:spcAft>
                <a:spcPts val="0"/>
              </a:spcAft>
              <a:buSzPts val="1400"/>
              <a:buNone/>
              <a:defRPr/>
            </a:lvl7pPr>
            <a:lvl8pPr lvl="7" rtl="0">
              <a:spcBef>
                <a:spcPts val="1600"/>
              </a:spcBef>
              <a:spcAft>
                <a:spcPts val="0"/>
              </a:spcAft>
              <a:buSzPts val="1400"/>
              <a:buNone/>
              <a:defRPr/>
            </a:lvl8pPr>
            <a:lvl9pPr lvl="8" rtl="0">
              <a:spcBef>
                <a:spcPts val="1600"/>
              </a:spcBef>
              <a:spcAft>
                <a:spcPts val="1600"/>
              </a:spcAft>
              <a:buSzPts val="1400"/>
              <a:buNone/>
              <a:defRPr/>
            </a:lvl9pPr>
          </a:lstStyle>
          <a:p>
            <a:endParaRPr/>
          </a:p>
        </p:txBody>
      </p:sp>
      <p:sp>
        <p:nvSpPr>
          <p:cNvPr id="45" name="Google Shape;45;p9"/>
          <p:cNvSpPr txBox="1">
            <a:spLocks noGrp="1"/>
          </p:cNvSpPr>
          <p:nvPr>
            <p:ph type="title" idx="2" hasCustomPrompt="1"/>
          </p:nvPr>
        </p:nvSpPr>
        <p:spPr>
          <a:xfrm>
            <a:off x="713300" y="1262325"/>
            <a:ext cx="4462500" cy="1141800"/>
          </a:xfrm>
          <a:prstGeom prst="rect">
            <a:avLst/>
          </a:prstGeom>
        </p:spPr>
        <p:txBody>
          <a:bodyPr spcFirstLastPara="1" wrap="square" lIns="91425" tIns="91425" rIns="91425" bIns="91425" anchor="b" anchorCtr="0">
            <a:noAutofit/>
          </a:bodyPr>
          <a:lstStyle>
            <a:lvl1pPr lvl="0" rtl="0">
              <a:spcBef>
                <a:spcPts val="0"/>
              </a:spcBef>
              <a:spcAft>
                <a:spcPts val="0"/>
              </a:spcAft>
              <a:buSzPts val="7200"/>
              <a:buNone/>
              <a:defRPr sz="7200">
                <a:solidFill>
                  <a:schemeClr val="dk2"/>
                </a:solidFill>
              </a:defRPr>
            </a:lvl1pPr>
            <a:lvl2pPr lvl="1" rtl="0">
              <a:spcBef>
                <a:spcPts val="0"/>
              </a:spcBef>
              <a:spcAft>
                <a:spcPts val="0"/>
              </a:spcAft>
              <a:buSzPts val="7200"/>
              <a:buNone/>
              <a:defRPr sz="7200"/>
            </a:lvl2pPr>
            <a:lvl3pPr lvl="2" rtl="0">
              <a:spcBef>
                <a:spcPts val="0"/>
              </a:spcBef>
              <a:spcAft>
                <a:spcPts val="0"/>
              </a:spcAft>
              <a:buSzPts val="7200"/>
              <a:buNone/>
              <a:defRPr sz="7200"/>
            </a:lvl3pPr>
            <a:lvl4pPr lvl="3" rtl="0">
              <a:spcBef>
                <a:spcPts val="0"/>
              </a:spcBef>
              <a:spcAft>
                <a:spcPts val="0"/>
              </a:spcAft>
              <a:buSzPts val="7200"/>
              <a:buNone/>
              <a:defRPr sz="7200"/>
            </a:lvl4pPr>
            <a:lvl5pPr lvl="4" rtl="0">
              <a:spcBef>
                <a:spcPts val="0"/>
              </a:spcBef>
              <a:spcAft>
                <a:spcPts val="0"/>
              </a:spcAft>
              <a:buSzPts val="7200"/>
              <a:buNone/>
              <a:defRPr sz="7200"/>
            </a:lvl5pPr>
            <a:lvl6pPr lvl="5" rtl="0">
              <a:spcBef>
                <a:spcPts val="0"/>
              </a:spcBef>
              <a:spcAft>
                <a:spcPts val="0"/>
              </a:spcAft>
              <a:buSzPts val="7200"/>
              <a:buNone/>
              <a:defRPr sz="7200"/>
            </a:lvl6pPr>
            <a:lvl7pPr lvl="6" rtl="0">
              <a:spcBef>
                <a:spcPts val="0"/>
              </a:spcBef>
              <a:spcAft>
                <a:spcPts val="0"/>
              </a:spcAft>
              <a:buSzPts val="7200"/>
              <a:buNone/>
              <a:defRPr sz="7200"/>
            </a:lvl7pPr>
            <a:lvl8pPr lvl="7" rtl="0">
              <a:spcBef>
                <a:spcPts val="0"/>
              </a:spcBef>
              <a:spcAft>
                <a:spcPts val="0"/>
              </a:spcAft>
              <a:buSzPts val="7200"/>
              <a:buNone/>
              <a:defRPr sz="7200"/>
            </a:lvl8pPr>
            <a:lvl9pPr lvl="8" rtl="0">
              <a:spcBef>
                <a:spcPts val="0"/>
              </a:spcBef>
              <a:spcAft>
                <a:spcPts val="0"/>
              </a:spcAft>
              <a:buSzPts val="7200"/>
              <a:buNone/>
              <a:defRPr sz="7200"/>
            </a:lvl9pPr>
          </a:lstStyle>
          <a:p>
            <a:r>
              <a:t>xx%</a:t>
            </a:r>
          </a:p>
        </p:txBody>
      </p:sp>
      <p:sp>
        <p:nvSpPr>
          <p:cNvPr id="46" name="Google Shape;46;p9"/>
          <p:cNvSpPr/>
          <p:nvPr/>
        </p:nvSpPr>
        <p:spPr>
          <a:xfrm>
            <a:off x="5270400" y="979500"/>
            <a:ext cx="1216200" cy="1592400"/>
          </a:xfrm>
          <a:prstGeom prst="rect">
            <a:avLst/>
          </a:pr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9"/>
          <p:cNvSpPr/>
          <p:nvPr/>
        </p:nvSpPr>
        <p:spPr>
          <a:xfrm>
            <a:off x="6486600" y="2571900"/>
            <a:ext cx="1216200" cy="25716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able of contents">
  <p:cSld name="CUSTOM_1">
    <p:spTree>
      <p:nvGrpSpPr>
        <p:cNvPr id="1" name="Shape 61"/>
        <p:cNvGrpSpPr/>
        <p:nvPr/>
      </p:nvGrpSpPr>
      <p:grpSpPr>
        <a:xfrm>
          <a:off x="0" y="0"/>
          <a:ext cx="0" cy="0"/>
          <a:chOff x="0" y="0"/>
          <a:chExt cx="0" cy="0"/>
        </a:xfrm>
      </p:grpSpPr>
      <p:sp>
        <p:nvSpPr>
          <p:cNvPr id="62" name="Google Shape;62;p14"/>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a:spcBef>
                <a:spcPts val="0"/>
              </a:spcBef>
              <a:spcAft>
                <a:spcPts val="0"/>
              </a:spcAft>
              <a:buSzPts val="2800"/>
              <a:buFont typeface="Montserrat"/>
              <a:buNone/>
              <a:defRPr>
                <a:latin typeface="Montserrat"/>
                <a:ea typeface="Montserrat"/>
                <a:cs typeface="Montserrat"/>
                <a:sym typeface="Montserrat"/>
              </a:defRPr>
            </a:lvl2pPr>
            <a:lvl3pPr lvl="2">
              <a:spcBef>
                <a:spcPts val="0"/>
              </a:spcBef>
              <a:spcAft>
                <a:spcPts val="0"/>
              </a:spcAft>
              <a:buSzPts val="2800"/>
              <a:buFont typeface="Montserrat"/>
              <a:buNone/>
              <a:defRPr>
                <a:latin typeface="Montserrat"/>
                <a:ea typeface="Montserrat"/>
                <a:cs typeface="Montserrat"/>
                <a:sym typeface="Montserrat"/>
              </a:defRPr>
            </a:lvl3pPr>
            <a:lvl4pPr lvl="3">
              <a:spcBef>
                <a:spcPts val="0"/>
              </a:spcBef>
              <a:spcAft>
                <a:spcPts val="0"/>
              </a:spcAft>
              <a:buSzPts val="2800"/>
              <a:buFont typeface="Montserrat"/>
              <a:buNone/>
              <a:defRPr>
                <a:latin typeface="Montserrat"/>
                <a:ea typeface="Montserrat"/>
                <a:cs typeface="Montserrat"/>
                <a:sym typeface="Montserrat"/>
              </a:defRPr>
            </a:lvl4pPr>
            <a:lvl5pPr lvl="4">
              <a:spcBef>
                <a:spcPts val="0"/>
              </a:spcBef>
              <a:spcAft>
                <a:spcPts val="0"/>
              </a:spcAft>
              <a:buSzPts val="2800"/>
              <a:buFont typeface="Montserrat"/>
              <a:buNone/>
              <a:defRPr>
                <a:latin typeface="Montserrat"/>
                <a:ea typeface="Montserrat"/>
                <a:cs typeface="Montserrat"/>
                <a:sym typeface="Montserrat"/>
              </a:defRPr>
            </a:lvl5pPr>
            <a:lvl6pPr lvl="5">
              <a:spcBef>
                <a:spcPts val="0"/>
              </a:spcBef>
              <a:spcAft>
                <a:spcPts val="0"/>
              </a:spcAft>
              <a:buSzPts val="2800"/>
              <a:buFont typeface="Montserrat"/>
              <a:buNone/>
              <a:defRPr>
                <a:latin typeface="Montserrat"/>
                <a:ea typeface="Montserrat"/>
                <a:cs typeface="Montserrat"/>
                <a:sym typeface="Montserrat"/>
              </a:defRPr>
            </a:lvl6pPr>
            <a:lvl7pPr lvl="6">
              <a:spcBef>
                <a:spcPts val="0"/>
              </a:spcBef>
              <a:spcAft>
                <a:spcPts val="0"/>
              </a:spcAft>
              <a:buSzPts val="2800"/>
              <a:buFont typeface="Montserrat"/>
              <a:buNone/>
              <a:defRPr>
                <a:latin typeface="Montserrat"/>
                <a:ea typeface="Montserrat"/>
                <a:cs typeface="Montserrat"/>
                <a:sym typeface="Montserrat"/>
              </a:defRPr>
            </a:lvl7pPr>
            <a:lvl8pPr lvl="7">
              <a:spcBef>
                <a:spcPts val="0"/>
              </a:spcBef>
              <a:spcAft>
                <a:spcPts val="0"/>
              </a:spcAft>
              <a:buSzPts val="2800"/>
              <a:buFont typeface="Montserrat"/>
              <a:buNone/>
              <a:defRPr>
                <a:latin typeface="Montserrat"/>
                <a:ea typeface="Montserrat"/>
                <a:cs typeface="Montserrat"/>
                <a:sym typeface="Montserrat"/>
              </a:defRPr>
            </a:lvl8pPr>
            <a:lvl9pPr lvl="8">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63" name="Google Shape;63;p14"/>
          <p:cNvSpPr txBox="1">
            <a:spLocks noGrp="1"/>
          </p:cNvSpPr>
          <p:nvPr>
            <p:ph type="ctrTitle" idx="2"/>
          </p:nvPr>
        </p:nvSpPr>
        <p:spPr>
          <a:xfrm>
            <a:off x="2310350" y="1446813"/>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64" name="Google Shape;64;p14"/>
          <p:cNvSpPr txBox="1">
            <a:spLocks noGrp="1"/>
          </p:cNvSpPr>
          <p:nvPr>
            <p:ph type="title" idx="3" hasCustomPrompt="1"/>
          </p:nvPr>
        </p:nvSpPr>
        <p:spPr>
          <a:xfrm>
            <a:off x="717800" y="1521025"/>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2"/>
              </a:buClr>
              <a:buSzPts val="8000"/>
              <a:buNone/>
              <a:defRPr sz="70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5" name="Google Shape;65;p14"/>
          <p:cNvSpPr txBox="1">
            <a:spLocks noGrp="1"/>
          </p:cNvSpPr>
          <p:nvPr>
            <p:ph type="subTitle" idx="1"/>
          </p:nvPr>
        </p:nvSpPr>
        <p:spPr>
          <a:xfrm>
            <a:off x="2310350" y="185887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66" name="Google Shape;66;p14"/>
          <p:cNvSpPr txBox="1">
            <a:spLocks noGrp="1"/>
          </p:cNvSpPr>
          <p:nvPr>
            <p:ph type="ctrTitle" idx="4"/>
          </p:nvPr>
        </p:nvSpPr>
        <p:spPr>
          <a:xfrm>
            <a:off x="6233050" y="1446813"/>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67" name="Google Shape;67;p14"/>
          <p:cNvSpPr txBox="1">
            <a:spLocks noGrp="1"/>
          </p:cNvSpPr>
          <p:nvPr>
            <p:ph type="title" idx="5" hasCustomPrompt="1"/>
          </p:nvPr>
        </p:nvSpPr>
        <p:spPr>
          <a:xfrm>
            <a:off x="4686400" y="1521025"/>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2"/>
              </a:buClr>
              <a:buSzPts val="8000"/>
              <a:buNone/>
              <a:defRPr sz="70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68" name="Google Shape;68;p14"/>
          <p:cNvSpPr txBox="1">
            <a:spLocks noGrp="1"/>
          </p:cNvSpPr>
          <p:nvPr>
            <p:ph type="subTitle" idx="6"/>
          </p:nvPr>
        </p:nvSpPr>
        <p:spPr>
          <a:xfrm>
            <a:off x="6275800" y="1858878"/>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69" name="Google Shape;69;p14"/>
          <p:cNvSpPr txBox="1">
            <a:spLocks noGrp="1"/>
          </p:cNvSpPr>
          <p:nvPr>
            <p:ph type="ctrTitle" idx="7"/>
          </p:nvPr>
        </p:nvSpPr>
        <p:spPr>
          <a:xfrm>
            <a:off x="2310350" y="2868777"/>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70" name="Google Shape;70;p14"/>
          <p:cNvSpPr txBox="1">
            <a:spLocks noGrp="1"/>
          </p:cNvSpPr>
          <p:nvPr>
            <p:ph type="title" idx="8" hasCustomPrompt="1"/>
          </p:nvPr>
        </p:nvSpPr>
        <p:spPr>
          <a:xfrm>
            <a:off x="717800" y="2960450"/>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2"/>
              </a:buClr>
              <a:buSzPts val="8000"/>
              <a:buNone/>
              <a:defRPr sz="70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1" name="Google Shape;71;p14"/>
          <p:cNvSpPr txBox="1">
            <a:spLocks noGrp="1"/>
          </p:cNvSpPr>
          <p:nvPr>
            <p:ph type="subTitle" idx="9"/>
          </p:nvPr>
        </p:nvSpPr>
        <p:spPr>
          <a:xfrm>
            <a:off x="2310350" y="329832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72" name="Google Shape;72;p14"/>
          <p:cNvSpPr txBox="1">
            <a:spLocks noGrp="1"/>
          </p:cNvSpPr>
          <p:nvPr>
            <p:ph type="ctrTitle" idx="13"/>
          </p:nvPr>
        </p:nvSpPr>
        <p:spPr>
          <a:xfrm>
            <a:off x="6275650" y="2868775"/>
            <a:ext cx="2150400" cy="384000"/>
          </a:xfrm>
          <a:prstGeom prst="rect">
            <a:avLst/>
          </a:prstGeom>
        </p:spPr>
        <p:txBody>
          <a:bodyPr spcFirstLastPara="1" wrap="square" lIns="91425" tIns="91425" rIns="91425" bIns="91425" anchor="t" anchorCtr="0">
            <a:noAutofit/>
          </a:bodyPr>
          <a:lstStyle>
            <a:lvl1pPr lvl="0" rtl="0">
              <a:spcBef>
                <a:spcPts val="0"/>
              </a:spcBef>
              <a:spcAft>
                <a:spcPts val="0"/>
              </a:spcAft>
              <a:buSzPts val="2000"/>
              <a:buFont typeface="Montserrat"/>
              <a:buNone/>
              <a:defRPr sz="1800">
                <a:solidFill>
                  <a:schemeClr val="accent1"/>
                </a:solidFill>
                <a:latin typeface="Montserrat"/>
                <a:ea typeface="Montserrat"/>
                <a:cs typeface="Montserrat"/>
                <a:sym typeface="Montserrat"/>
              </a:defRPr>
            </a:lvl1pPr>
            <a:lvl2pPr lvl="1" rtl="0">
              <a:spcBef>
                <a:spcPts val="0"/>
              </a:spcBef>
              <a:spcAft>
                <a:spcPts val="0"/>
              </a:spcAft>
              <a:buSzPts val="2000"/>
              <a:buFont typeface="Montserrat"/>
              <a:buNone/>
              <a:defRPr sz="2000">
                <a:latin typeface="Montserrat"/>
                <a:ea typeface="Montserrat"/>
                <a:cs typeface="Montserrat"/>
                <a:sym typeface="Montserrat"/>
              </a:defRPr>
            </a:lvl2pPr>
            <a:lvl3pPr lvl="2" rtl="0">
              <a:spcBef>
                <a:spcPts val="0"/>
              </a:spcBef>
              <a:spcAft>
                <a:spcPts val="0"/>
              </a:spcAft>
              <a:buSzPts val="2000"/>
              <a:buFont typeface="Montserrat"/>
              <a:buNone/>
              <a:defRPr sz="2000">
                <a:latin typeface="Montserrat"/>
                <a:ea typeface="Montserrat"/>
                <a:cs typeface="Montserrat"/>
                <a:sym typeface="Montserrat"/>
              </a:defRPr>
            </a:lvl3pPr>
            <a:lvl4pPr lvl="3" rtl="0">
              <a:spcBef>
                <a:spcPts val="0"/>
              </a:spcBef>
              <a:spcAft>
                <a:spcPts val="0"/>
              </a:spcAft>
              <a:buSzPts val="2000"/>
              <a:buFont typeface="Montserrat"/>
              <a:buNone/>
              <a:defRPr sz="2000">
                <a:latin typeface="Montserrat"/>
                <a:ea typeface="Montserrat"/>
                <a:cs typeface="Montserrat"/>
                <a:sym typeface="Montserrat"/>
              </a:defRPr>
            </a:lvl4pPr>
            <a:lvl5pPr lvl="4" rtl="0">
              <a:spcBef>
                <a:spcPts val="0"/>
              </a:spcBef>
              <a:spcAft>
                <a:spcPts val="0"/>
              </a:spcAft>
              <a:buSzPts val="2000"/>
              <a:buFont typeface="Montserrat"/>
              <a:buNone/>
              <a:defRPr sz="2000">
                <a:latin typeface="Montserrat"/>
                <a:ea typeface="Montserrat"/>
                <a:cs typeface="Montserrat"/>
                <a:sym typeface="Montserrat"/>
              </a:defRPr>
            </a:lvl5pPr>
            <a:lvl6pPr lvl="5" rtl="0">
              <a:spcBef>
                <a:spcPts val="0"/>
              </a:spcBef>
              <a:spcAft>
                <a:spcPts val="0"/>
              </a:spcAft>
              <a:buSzPts val="2000"/>
              <a:buFont typeface="Montserrat"/>
              <a:buNone/>
              <a:defRPr sz="2000">
                <a:latin typeface="Montserrat"/>
                <a:ea typeface="Montserrat"/>
                <a:cs typeface="Montserrat"/>
                <a:sym typeface="Montserrat"/>
              </a:defRPr>
            </a:lvl6pPr>
            <a:lvl7pPr lvl="6" rtl="0">
              <a:spcBef>
                <a:spcPts val="0"/>
              </a:spcBef>
              <a:spcAft>
                <a:spcPts val="0"/>
              </a:spcAft>
              <a:buSzPts val="2000"/>
              <a:buFont typeface="Montserrat"/>
              <a:buNone/>
              <a:defRPr sz="2000">
                <a:latin typeface="Montserrat"/>
                <a:ea typeface="Montserrat"/>
                <a:cs typeface="Montserrat"/>
                <a:sym typeface="Montserrat"/>
              </a:defRPr>
            </a:lvl7pPr>
            <a:lvl8pPr lvl="7" rtl="0">
              <a:spcBef>
                <a:spcPts val="0"/>
              </a:spcBef>
              <a:spcAft>
                <a:spcPts val="0"/>
              </a:spcAft>
              <a:buSzPts val="2000"/>
              <a:buFont typeface="Montserrat"/>
              <a:buNone/>
              <a:defRPr sz="2000">
                <a:latin typeface="Montserrat"/>
                <a:ea typeface="Montserrat"/>
                <a:cs typeface="Montserrat"/>
                <a:sym typeface="Montserrat"/>
              </a:defRPr>
            </a:lvl8pPr>
            <a:lvl9pPr lvl="8" rtl="0">
              <a:spcBef>
                <a:spcPts val="0"/>
              </a:spcBef>
              <a:spcAft>
                <a:spcPts val="0"/>
              </a:spcAft>
              <a:buSzPts val="2000"/>
              <a:buFont typeface="Montserrat"/>
              <a:buNone/>
              <a:defRPr sz="2000">
                <a:latin typeface="Montserrat"/>
                <a:ea typeface="Montserrat"/>
                <a:cs typeface="Montserrat"/>
                <a:sym typeface="Montserrat"/>
              </a:defRPr>
            </a:lvl9pPr>
          </a:lstStyle>
          <a:p>
            <a:endParaRPr/>
          </a:p>
        </p:txBody>
      </p:sp>
      <p:sp>
        <p:nvSpPr>
          <p:cNvPr id="73" name="Google Shape;73;p14"/>
          <p:cNvSpPr txBox="1">
            <a:spLocks noGrp="1"/>
          </p:cNvSpPr>
          <p:nvPr>
            <p:ph type="title" idx="14" hasCustomPrompt="1"/>
          </p:nvPr>
        </p:nvSpPr>
        <p:spPr>
          <a:xfrm>
            <a:off x="4686400" y="2960450"/>
            <a:ext cx="1493400" cy="941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dk2"/>
              </a:buClr>
              <a:buSzPts val="8000"/>
              <a:buNone/>
              <a:defRPr sz="7000">
                <a:solidFill>
                  <a:schemeClr val="dk2"/>
                </a:solidFill>
              </a:defRPr>
            </a:lvl1pPr>
            <a:lvl2pPr lvl="1"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2pPr>
            <a:lvl3pPr lvl="2"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3pPr>
            <a:lvl4pPr lvl="3"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4pPr>
            <a:lvl5pPr lvl="4"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5pPr>
            <a:lvl6pPr lvl="5"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6pPr>
            <a:lvl7pPr lvl="6"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7pPr>
            <a:lvl8pPr lvl="7"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8pPr>
            <a:lvl9pPr lvl="8" algn="ctr" rtl="0">
              <a:spcBef>
                <a:spcPts val="0"/>
              </a:spcBef>
              <a:spcAft>
                <a:spcPts val="0"/>
              </a:spcAft>
              <a:buSzPts val="8000"/>
              <a:buFont typeface="Fira Sans Extra Condensed Medium"/>
              <a:buNone/>
              <a:defRPr sz="8000">
                <a:latin typeface="Fira Sans Extra Condensed Medium"/>
                <a:ea typeface="Fira Sans Extra Condensed Medium"/>
                <a:cs typeface="Fira Sans Extra Condensed Medium"/>
                <a:sym typeface="Fira Sans Extra Condensed Medium"/>
              </a:defRPr>
            </a:lvl9pPr>
          </a:lstStyle>
          <a:p>
            <a:r>
              <a:t>xx%</a:t>
            </a:r>
          </a:p>
        </p:txBody>
      </p:sp>
      <p:sp>
        <p:nvSpPr>
          <p:cNvPr id="74" name="Google Shape;74;p14"/>
          <p:cNvSpPr txBox="1">
            <a:spLocks noGrp="1"/>
          </p:cNvSpPr>
          <p:nvPr>
            <p:ph type="subTitle" idx="15"/>
          </p:nvPr>
        </p:nvSpPr>
        <p:spPr>
          <a:xfrm>
            <a:off x="6275800" y="3298325"/>
            <a:ext cx="2150400" cy="767700"/>
          </a:xfrm>
          <a:prstGeom prst="rect">
            <a:avLst/>
          </a:prstGeom>
        </p:spPr>
        <p:txBody>
          <a:bodyPr spcFirstLastPara="1" wrap="square" lIns="91425" tIns="91425" rIns="91425" bIns="91425" anchor="t" anchorCtr="0">
            <a:noAutofit/>
          </a:bodyPr>
          <a:lstStyle>
            <a:lvl1pPr lvl="0" rtl="0">
              <a:spcBef>
                <a:spcPts val="0"/>
              </a:spcBef>
              <a:spcAft>
                <a:spcPts val="0"/>
              </a:spcAft>
              <a:buSzPts val="1800"/>
              <a:buFont typeface="Montserrat"/>
              <a:buNone/>
              <a:defRPr sz="1400">
                <a:solidFill>
                  <a:schemeClr val="accent2"/>
                </a:solidFill>
                <a:latin typeface="Montserrat"/>
                <a:ea typeface="Montserrat"/>
                <a:cs typeface="Montserrat"/>
                <a:sym typeface="Montserrat"/>
              </a:defRPr>
            </a:lvl1pPr>
            <a:lvl2pPr lvl="1" rtl="0">
              <a:spcBef>
                <a:spcPts val="0"/>
              </a:spcBef>
              <a:spcAft>
                <a:spcPts val="0"/>
              </a:spcAft>
              <a:buSzPts val="1400"/>
              <a:buFont typeface="Montserrat"/>
              <a:buNone/>
              <a:defRPr>
                <a:latin typeface="Montserrat"/>
                <a:ea typeface="Montserrat"/>
                <a:cs typeface="Montserrat"/>
                <a:sym typeface="Montserrat"/>
              </a:defRPr>
            </a:lvl2pPr>
            <a:lvl3pPr lvl="2" rtl="0">
              <a:spcBef>
                <a:spcPts val="1600"/>
              </a:spcBef>
              <a:spcAft>
                <a:spcPts val="0"/>
              </a:spcAft>
              <a:buSzPts val="1400"/>
              <a:buFont typeface="Montserrat"/>
              <a:buNone/>
              <a:defRPr>
                <a:latin typeface="Montserrat"/>
                <a:ea typeface="Montserrat"/>
                <a:cs typeface="Montserrat"/>
                <a:sym typeface="Montserrat"/>
              </a:defRPr>
            </a:lvl3pPr>
            <a:lvl4pPr lvl="3" rtl="0">
              <a:spcBef>
                <a:spcPts val="1600"/>
              </a:spcBef>
              <a:spcAft>
                <a:spcPts val="0"/>
              </a:spcAft>
              <a:buSzPts val="1400"/>
              <a:buFont typeface="Montserrat"/>
              <a:buNone/>
              <a:defRPr>
                <a:latin typeface="Montserrat"/>
                <a:ea typeface="Montserrat"/>
                <a:cs typeface="Montserrat"/>
                <a:sym typeface="Montserrat"/>
              </a:defRPr>
            </a:lvl4pPr>
            <a:lvl5pPr lvl="4" rtl="0">
              <a:spcBef>
                <a:spcPts val="1600"/>
              </a:spcBef>
              <a:spcAft>
                <a:spcPts val="0"/>
              </a:spcAft>
              <a:buSzPts val="1400"/>
              <a:buFont typeface="Montserrat"/>
              <a:buNone/>
              <a:defRPr>
                <a:latin typeface="Montserrat"/>
                <a:ea typeface="Montserrat"/>
                <a:cs typeface="Montserrat"/>
                <a:sym typeface="Montserrat"/>
              </a:defRPr>
            </a:lvl5pPr>
            <a:lvl6pPr lvl="5" rtl="0">
              <a:spcBef>
                <a:spcPts val="1600"/>
              </a:spcBef>
              <a:spcAft>
                <a:spcPts val="0"/>
              </a:spcAft>
              <a:buSzPts val="1400"/>
              <a:buFont typeface="Montserrat"/>
              <a:buNone/>
              <a:defRPr>
                <a:latin typeface="Montserrat"/>
                <a:ea typeface="Montserrat"/>
                <a:cs typeface="Montserrat"/>
                <a:sym typeface="Montserrat"/>
              </a:defRPr>
            </a:lvl6pPr>
            <a:lvl7pPr lvl="6" rtl="0">
              <a:spcBef>
                <a:spcPts val="1600"/>
              </a:spcBef>
              <a:spcAft>
                <a:spcPts val="0"/>
              </a:spcAft>
              <a:buSzPts val="1400"/>
              <a:buFont typeface="Montserrat"/>
              <a:buNone/>
              <a:defRPr>
                <a:latin typeface="Montserrat"/>
                <a:ea typeface="Montserrat"/>
                <a:cs typeface="Montserrat"/>
                <a:sym typeface="Montserrat"/>
              </a:defRPr>
            </a:lvl7pPr>
            <a:lvl8pPr lvl="7" rtl="0">
              <a:spcBef>
                <a:spcPts val="1600"/>
              </a:spcBef>
              <a:spcAft>
                <a:spcPts val="0"/>
              </a:spcAft>
              <a:buSzPts val="1400"/>
              <a:buFont typeface="Montserrat"/>
              <a:buNone/>
              <a:defRPr>
                <a:latin typeface="Montserrat"/>
                <a:ea typeface="Montserrat"/>
                <a:cs typeface="Montserrat"/>
                <a:sym typeface="Montserrat"/>
              </a:defRPr>
            </a:lvl8pPr>
            <a:lvl9pPr lvl="8" rtl="0">
              <a:spcBef>
                <a:spcPts val="1600"/>
              </a:spcBef>
              <a:spcAft>
                <a:spcPts val="1600"/>
              </a:spcAft>
              <a:buSzPts val="1400"/>
              <a:buFont typeface="Montserrat"/>
              <a:buNone/>
              <a:defRPr>
                <a:latin typeface="Montserrat"/>
                <a:ea typeface="Montserrat"/>
                <a:cs typeface="Montserrat"/>
                <a:sym typeface="Montserrat"/>
              </a:defRPr>
            </a:lvl9pPr>
          </a:lstStyle>
          <a:p>
            <a:endParaRPr/>
          </a:p>
        </p:txBody>
      </p:sp>
      <p:sp>
        <p:nvSpPr>
          <p:cNvPr id="75" name="Google Shape;75;p14"/>
          <p:cNvSpPr/>
          <p:nvPr/>
        </p:nvSpPr>
        <p:spPr>
          <a:xfrm>
            <a:off x="5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14"/>
          <p:cNvSpPr/>
          <p:nvPr/>
        </p:nvSpPr>
        <p:spPr>
          <a:xfrm>
            <a:off x="457200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1">
  <p:cSld name="CUSTOM_13">
    <p:spTree>
      <p:nvGrpSpPr>
        <p:cNvPr id="1" name="Shape 77"/>
        <p:cNvGrpSpPr/>
        <p:nvPr/>
      </p:nvGrpSpPr>
      <p:grpSpPr>
        <a:xfrm>
          <a:off x="0" y="0"/>
          <a:ext cx="0" cy="0"/>
          <a:chOff x="0" y="0"/>
          <a:chExt cx="0" cy="0"/>
        </a:xfrm>
      </p:grpSpPr>
      <p:sp>
        <p:nvSpPr>
          <p:cNvPr id="78" name="Google Shape;78;p15"/>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79" name="Google Shape;79;p15"/>
          <p:cNvSpPr txBox="1">
            <a:spLocks noGrp="1"/>
          </p:cNvSpPr>
          <p:nvPr>
            <p:ph type="subTitle" idx="1"/>
          </p:nvPr>
        </p:nvSpPr>
        <p:spPr>
          <a:xfrm>
            <a:off x="1454225" y="33913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80" name="Google Shape;80;p15"/>
          <p:cNvSpPr txBox="1">
            <a:spLocks noGrp="1"/>
          </p:cNvSpPr>
          <p:nvPr>
            <p:ph type="subTitle" idx="2"/>
          </p:nvPr>
        </p:nvSpPr>
        <p:spPr>
          <a:xfrm>
            <a:off x="1454225" y="37667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81" name="Google Shape;81;p15"/>
          <p:cNvSpPr txBox="1">
            <a:spLocks noGrp="1"/>
          </p:cNvSpPr>
          <p:nvPr>
            <p:ph type="subTitle" idx="3"/>
          </p:nvPr>
        </p:nvSpPr>
        <p:spPr>
          <a:xfrm>
            <a:off x="5427875" y="33913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82" name="Google Shape;82;p15"/>
          <p:cNvSpPr txBox="1">
            <a:spLocks noGrp="1"/>
          </p:cNvSpPr>
          <p:nvPr>
            <p:ph type="subTitle" idx="4"/>
          </p:nvPr>
        </p:nvSpPr>
        <p:spPr>
          <a:xfrm>
            <a:off x="5427875" y="37667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0"/>
              </a:spcBef>
              <a:spcAft>
                <a:spcPts val="0"/>
              </a:spcAft>
              <a:buNone/>
              <a:defRPr sz="1400">
                <a:solidFill>
                  <a:schemeClr val="dk1"/>
                </a:solidFill>
              </a:defRPr>
            </a:lvl2pPr>
            <a:lvl3pPr lvl="2" algn="ctr" rtl="0">
              <a:lnSpc>
                <a:spcPct val="100000"/>
              </a:lnSpc>
              <a:spcBef>
                <a:spcPts val="0"/>
              </a:spcBef>
              <a:spcAft>
                <a:spcPts val="0"/>
              </a:spcAft>
              <a:buNone/>
              <a:defRPr sz="1400">
                <a:solidFill>
                  <a:schemeClr val="dk1"/>
                </a:solidFill>
              </a:defRPr>
            </a:lvl3pPr>
            <a:lvl4pPr lvl="3" algn="ctr" rtl="0">
              <a:lnSpc>
                <a:spcPct val="100000"/>
              </a:lnSpc>
              <a:spcBef>
                <a:spcPts val="0"/>
              </a:spcBef>
              <a:spcAft>
                <a:spcPts val="0"/>
              </a:spcAft>
              <a:buNone/>
              <a:defRPr sz="1400">
                <a:solidFill>
                  <a:schemeClr val="dk1"/>
                </a:solidFill>
              </a:defRPr>
            </a:lvl4pPr>
            <a:lvl5pPr lvl="4" algn="ctr" rtl="0">
              <a:lnSpc>
                <a:spcPct val="100000"/>
              </a:lnSpc>
              <a:spcBef>
                <a:spcPts val="0"/>
              </a:spcBef>
              <a:spcAft>
                <a:spcPts val="0"/>
              </a:spcAft>
              <a:buNone/>
              <a:defRPr sz="1400">
                <a:solidFill>
                  <a:schemeClr val="dk1"/>
                </a:solidFill>
              </a:defRPr>
            </a:lvl5pPr>
            <a:lvl6pPr lvl="5" algn="ctr" rtl="0">
              <a:lnSpc>
                <a:spcPct val="100000"/>
              </a:lnSpc>
              <a:spcBef>
                <a:spcPts val="0"/>
              </a:spcBef>
              <a:spcAft>
                <a:spcPts val="0"/>
              </a:spcAft>
              <a:buNone/>
              <a:defRPr sz="1400">
                <a:solidFill>
                  <a:schemeClr val="dk1"/>
                </a:solidFill>
              </a:defRPr>
            </a:lvl6pPr>
            <a:lvl7pPr lvl="6" algn="ctr" rtl="0">
              <a:lnSpc>
                <a:spcPct val="100000"/>
              </a:lnSpc>
              <a:spcBef>
                <a:spcPts val="0"/>
              </a:spcBef>
              <a:spcAft>
                <a:spcPts val="0"/>
              </a:spcAft>
              <a:buNone/>
              <a:defRPr sz="1400">
                <a:solidFill>
                  <a:schemeClr val="dk1"/>
                </a:solidFill>
              </a:defRPr>
            </a:lvl7pPr>
            <a:lvl8pPr lvl="7" algn="ctr" rtl="0">
              <a:lnSpc>
                <a:spcPct val="100000"/>
              </a:lnSpc>
              <a:spcBef>
                <a:spcPts val="0"/>
              </a:spcBef>
              <a:spcAft>
                <a:spcPts val="0"/>
              </a:spcAft>
              <a:buNone/>
              <a:defRPr sz="1400">
                <a:solidFill>
                  <a:schemeClr val="dk1"/>
                </a:solidFill>
              </a:defRPr>
            </a:lvl8pPr>
            <a:lvl9pPr lvl="8" algn="ctr" rtl="0">
              <a:lnSpc>
                <a:spcPct val="100000"/>
              </a:lnSpc>
              <a:spcBef>
                <a:spcPts val="0"/>
              </a:spcBef>
              <a:spcAft>
                <a:spcPts val="0"/>
              </a:spcAft>
              <a:buNone/>
              <a:defRPr sz="1400">
                <a:solidFill>
                  <a:schemeClr val="dk1"/>
                </a:solidFill>
              </a:defRPr>
            </a:lvl9pPr>
          </a:lstStyle>
          <a:p>
            <a:endParaRPr/>
          </a:p>
        </p:txBody>
      </p:sp>
      <p:sp>
        <p:nvSpPr>
          <p:cNvPr id="83" name="Google Shape;83;p15"/>
          <p:cNvSpPr/>
          <p:nvPr/>
        </p:nvSpPr>
        <p:spPr>
          <a:xfrm rot="5400000">
            <a:off x="-2131350" y="2050000"/>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three columns">
  <p:cSld name="CUSTOM_2">
    <p:spTree>
      <p:nvGrpSpPr>
        <p:cNvPr id="1" name="Shape 92"/>
        <p:cNvGrpSpPr/>
        <p:nvPr/>
      </p:nvGrpSpPr>
      <p:grpSpPr>
        <a:xfrm>
          <a:off x="0" y="0"/>
          <a:ext cx="0" cy="0"/>
          <a:chOff x="0" y="0"/>
          <a:chExt cx="0" cy="0"/>
        </a:xfrm>
      </p:grpSpPr>
      <p:sp>
        <p:nvSpPr>
          <p:cNvPr id="93" name="Google Shape;93;p17"/>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2800"/>
              <a:buFont typeface="Montserrat"/>
              <a:buNone/>
              <a:defRPr>
                <a:solidFill>
                  <a:schemeClr val="accent1"/>
                </a:solidFill>
                <a:latin typeface="Montserrat"/>
                <a:ea typeface="Montserrat"/>
                <a:cs typeface="Montserrat"/>
                <a:sym typeface="Montserrat"/>
              </a:defRPr>
            </a:lvl1pPr>
            <a:lvl2pPr lvl="1" rtl="0">
              <a:spcBef>
                <a:spcPts val="0"/>
              </a:spcBef>
              <a:spcAft>
                <a:spcPts val="0"/>
              </a:spcAft>
              <a:buSzPts val="2800"/>
              <a:buFont typeface="Montserrat"/>
              <a:buNone/>
              <a:defRPr>
                <a:latin typeface="Montserrat"/>
                <a:ea typeface="Montserrat"/>
                <a:cs typeface="Montserrat"/>
                <a:sym typeface="Montserrat"/>
              </a:defRPr>
            </a:lvl2pPr>
            <a:lvl3pPr lvl="2" rtl="0">
              <a:spcBef>
                <a:spcPts val="0"/>
              </a:spcBef>
              <a:spcAft>
                <a:spcPts val="0"/>
              </a:spcAft>
              <a:buSzPts val="2800"/>
              <a:buFont typeface="Montserrat"/>
              <a:buNone/>
              <a:defRPr>
                <a:latin typeface="Montserrat"/>
                <a:ea typeface="Montserrat"/>
                <a:cs typeface="Montserrat"/>
                <a:sym typeface="Montserrat"/>
              </a:defRPr>
            </a:lvl3pPr>
            <a:lvl4pPr lvl="3" rtl="0">
              <a:spcBef>
                <a:spcPts val="0"/>
              </a:spcBef>
              <a:spcAft>
                <a:spcPts val="0"/>
              </a:spcAft>
              <a:buSzPts val="2800"/>
              <a:buFont typeface="Montserrat"/>
              <a:buNone/>
              <a:defRPr>
                <a:latin typeface="Montserrat"/>
                <a:ea typeface="Montserrat"/>
                <a:cs typeface="Montserrat"/>
                <a:sym typeface="Montserrat"/>
              </a:defRPr>
            </a:lvl4pPr>
            <a:lvl5pPr lvl="4" rtl="0">
              <a:spcBef>
                <a:spcPts val="0"/>
              </a:spcBef>
              <a:spcAft>
                <a:spcPts val="0"/>
              </a:spcAft>
              <a:buSzPts val="2800"/>
              <a:buFont typeface="Montserrat"/>
              <a:buNone/>
              <a:defRPr>
                <a:latin typeface="Montserrat"/>
                <a:ea typeface="Montserrat"/>
                <a:cs typeface="Montserrat"/>
                <a:sym typeface="Montserrat"/>
              </a:defRPr>
            </a:lvl5pPr>
            <a:lvl6pPr lvl="5" rtl="0">
              <a:spcBef>
                <a:spcPts val="0"/>
              </a:spcBef>
              <a:spcAft>
                <a:spcPts val="0"/>
              </a:spcAft>
              <a:buSzPts val="2800"/>
              <a:buFont typeface="Montserrat"/>
              <a:buNone/>
              <a:defRPr>
                <a:latin typeface="Montserrat"/>
                <a:ea typeface="Montserrat"/>
                <a:cs typeface="Montserrat"/>
                <a:sym typeface="Montserrat"/>
              </a:defRPr>
            </a:lvl6pPr>
            <a:lvl7pPr lvl="6" rtl="0">
              <a:spcBef>
                <a:spcPts val="0"/>
              </a:spcBef>
              <a:spcAft>
                <a:spcPts val="0"/>
              </a:spcAft>
              <a:buSzPts val="2800"/>
              <a:buFont typeface="Montserrat"/>
              <a:buNone/>
              <a:defRPr>
                <a:latin typeface="Montserrat"/>
                <a:ea typeface="Montserrat"/>
                <a:cs typeface="Montserrat"/>
                <a:sym typeface="Montserrat"/>
              </a:defRPr>
            </a:lvl7pPr>
            <a:lvl8pPr lvl="7" rtl="0">
              <a:spcBef>
                <a:spcPts val="0"/>
              </a:spcBef>
              <a:spcAft>
                <a:spcPts val="0"/>
              </a:spcAft>
              <a:buSzPts val="2800"/>
              <a:buFont typeface="Montserrat"/>
              <a:buNone/>
              <a:defRPr>
                <a:latin typeface="Montserrat"/>
                <a:ea typeface="Montserrat"/>
                <a:cs typeface="Montserrat"/>
                <a:sym typeface="Montserrat"/>
              </a:defRPr>
            </a:lvl8pPr>
            <a:lvl9pPr lvl="8" rtl="0">
              <a:spcBef>
                <a:spcPts val="0"/>
              </a:spcBef>
              <a:spcAft>
                <a:spcPts val="0"/>
              </a:spcAft>
              <a:buSzPts val="2800"/>
              <a:buFont typeface="Montserrat"/>
              <a:buNone/>
              <a:defRPr>
                <a:latin typeface="Montserrat"/>
                <a:ea typeface="Montserrat"/>
                <a:cs typeface="Montserrat"/>
                <a:sym typeface="Montserrat"/>
              </a:defRPr>
            </a:lvl9pPr>
          </a:lstStyle>
          <a:p>
            <a:endParaRPr/>
          </a:p>
        </p:txBody>
      </p:sp>
      <p:sp>
        <p:nvSpPr>
          <p:cNvPr id="94" name="Google Shape;94;p17"/>
          <p:cNvSpPr txBox="1">
            <a:spLocks noGrp="1"/>
          </p:cNvSpPr>
          <p:nvPr>
            <p:ph type="subTitle" idx="1"/>
          </p:nvPr>
        </p:nvSpPr>
        <p:spPr>
          <a:xfrm>
            <a:off x="78810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5" name="Google Shape;95;p17"/>
          <p:cNvSpPr txBox="1">
            <a:spLocks noGrp="1"/>
          </p:cNvSpPr>
          <p:nvPr>
            <p:ph type="subTitle" idx="2"/>
          </p:nvPr>
        </p:nvSpPr>
        <p:spPr>
          <a:xfrm>
            <a:off x="78810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96" name="Google Shape;96;p17"/>
          <p:cNvSpPr txBox="1">
            <a:spLocks noGrp="1"/>
          </p:cNvSpPr>
          <p:nvPr>
            <p:ph type="subTitle" idx="3"/>
          </p:nvPr>
        </p:nvSpPr>
        <p:spPr>
          <a:xfrm>
            <a:off x="344115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7" name="Google Shape;97;p17"/>
          <p:cNvSpPr txBox="1">
            <a:spLocks noGrp="1"/>
          </p:cNvSpPr>
          <p:nvPr>
            <p:ph type="subTitle" idx="4"/>
          </p:nvPr>
        </p:nvSpPr>
        <p:spPr>
          <a:xfrm>
            <a:off x="344115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98" name="Google Shape;98;p17"/>
          <p:cNvSpPr txBox="1">
            <a:spLocks noGrp="1"/>
          </p:cNvSpPr>
          <p:nvPr>
            <p:ph type="subTitle" idx="5"/>
          </p:nvPr>
        </p:nvSpPr>
        <p:spPr>
          <a:xfrm>
            <a:off x="6094200" y="2390400"/>
            <a:ext cx="2261700" cy="4086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b="1">
                <a:solidFill>
                  <a:schemeClr val="accent1"/>
                </a:solidFill>
              </a:defRPr>
            </a:lvl1pPr>
            <a:lvl2pPr lvl="1" algn="ctr" rtl="0">
              <a:spcBef>
                <a:spcPts val="1600"/>
              </a:spcBef>
              <a:spcAft>
                <a:spcPts val="0"/>
              </a:spcAft>
              <a:buNone/>
              <a:defRPr b="1">
                <a:solidFill>
                  <a:schemeClr val="accent1"/>
                </a:solidFill>
              </a:defRPr>
            </a:lvl2pPr>
            <a:lvl3pPr lvl="2" algn="ctr" rtl="0">
              <a:spcBef>
                <a:spcPts val="1600"/>
              </a:spcBef>
              <a:spcAft>
                <a:spcPts val="0"/>
              </a:spcAft>
              <a:buNone/>
              <a:defRPr b="1">
                <a:solidFill>
                  <a:schemeClr val="accent1"/>
                </a:solidFill>
              </a:defRPr>
            </a:lvl3pPr>
            <a:lvl4pPr lvl="3" algn="ctr" rtl="0">
              <a:spcBef>
                <a:spcPts val="1600"/>
              </a:spcBef>
              <a:spcAft>
                <a:spcPts val="0"/>
              </a:spcAft>
              <a:buNone/>
              <a:defRPr b="1">
                <a:solidFill>
                  <a:schemeClr val="accent1"/>
                </a:solidFill>
              </a:defRPr>
            </a:lvl4pPr>
            <a:lvl5pPr lvl="4" algn="ctr" rtl="0">
              <a:spcBef>
                <a:spcPts val="1600"/>
              </a:spcBef>
              <a:spcAft>
                <a:spcPts val="0"/>
              </a:spcAft>
              <a:buNone/>
              <a:defRPr b="1">
                <a:solidFill>
                  <a:schemeClr val="accent1"/>
                </a:solidFill>
              </a:defRPr>
            </a:lvl5pPr>
            <a:lvl6pPr lvl="5" algn="ctr" rtl="0">
              <a:spcBef>
                <a:spcPts val="1600"/>
              </a:spcBef>
              <a:spcAft>
                <a:spcPts val="0"/>
              </a:spcAft>
              <a:buNone/>
              <a:defRPr b="1">
                <a:solidFill>
                  <a:schemeClr val="accent1"/>
                </a:solidFill>
              </a:defRPr>
            </a:lvl6pPr>
            <a:lvl7pPr lvl="6" algn="ctr" rtl="0">
              <a:spcBef>
                <a:spcPts val="1600"/>
              </a:spcBef>
              <a:spcAft>
                <a:spcPts val="0"/>
              </a:spcAft>
              <a:buNone/>
              <a:defRPr b="1">
                <a:solidFill>
                  <a:schemeClr val="accent1"/>
                </a:solidFill>
              </a:defRPr>
            </a:lvl7pPr>
            <a:lvl8pPr lvl="7" algn="ctr" rtl="0">
              <a:spcBef>
                <a:spcPts val="1600"/>
              </a:spcBef>
              <a:spcAft>
                <a:spcPts val="0"/>
              </a:spcAft>
              <a:buNone/>
              <a:defRPr b="1">
                <a:solidFill>
                  <a:schemeClr val="accent1"/>
                </a:solidFill>
              </a:defRPr>
            </a:lvl8pPr>
            <a:lvl9pPr lvl="8" algn="ctr" rtl="0">
              <a:spcBef>
                <a:spcPts val="1600"/>
              </a:spcBef>
              <a:spcAft>
                <a:spcPts val="1600"/>
              </a:spcAft>
              <a:buNone/>
              <a:defRPr b="1">
                <a:solidFill>
                  <a:schemeClr val="accent1"/>
                </a:solidFill>
              </a:defRPr>
            </a:lvl9pPr>
          </a:lstStyle>
          <a:p>
            <a:endParaRPr/>
          </a:p>
        </p:txBody>
      </p:sp>
      <p:sp>
        <p:nvSpPr>
          <p:cNvPr id="99" name="Google Shape;99;p17"/>
          <p:cNvSpPr txBox="1">
            <a:spLocks noGrp="1"/>
          </p:cNvSpPr>
          <p:nvPr>
            <p:ph type="subTitle" idx="6"/>
          </p:nvPr>
        </p:nvSpPr>
        <p:spPr>
          <a:xfrm>
            <a:off x="6094200" y="2765850"/>
            <a:ext cx="2261700" cy="7239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None/>
              <a:defRPr sz="1400">
                <a:solidFill>
                  <a:schemeClr val="dk1"/>
                </a:solidFill>
              </a:defRPr>
            </a:lvl1pPr>
            <a:lvl2pPr lvl="1" algn="ctr" rtl="0">
              <a:lnSpc>
                <a:spcPct val="100000"/>
              </a:lnSpc>
              <a:spcBef>
                <a:spcPts val="1600"/>
              </a:spcBef>
              <a:spcAft>
                <a:spcPts val="0"/>
              </a:spcAft>
              <a:buNone/>
              <a:defRPr sz="1400">
                <a:solidFill>
                  <a:schemeClr val="dk1"/>
                </a:solidFill>
              </a:defRPr>
            </a:lvl2pPr>
            <a:lvl3pPr lvl="2" algn="ctr" rtl="0">
              <a:lnSpc>
                <a:spcPct val="100000"/>
              </a:lnSpc>
              <a:spcBef>
                <a:spcPts val="1600"/>
              </a:spcBef>
              <a:spcAft>
                <a:spcPts val="0"/>
              </a:spcAft>
              <a:buNone/>
              <a:defRPr sz="1400">
                <a:solidFill>
                  <a:schemeClr val="dk1"/>
                </a:solidFill>
              </a:defRPr>
            </a:lvl3pPr>
            <a:lvl4pPr lvl="3" algn="ctr" rtl="0">
              <a:lnSpc>
                <a:spcPct val="100000"/>
              </a:lnSpc>
              <a:spcBef>
                <a:spcPts val="1600"/>
              </a:spcBef>
              <a:spcAft>
                <a:spcPts val="0"/>
              </a:spcAft>
              <a:buNone/>
              <a:defRPr sz="1400">
                <a:solidFill>
                  <a:schemeClr val="dk1"/>
                </a:solidFill>
              </a:defRPr>
            </a:lvl4pPr>
            <a:lvl5pPr lvl="4" algn="ctr" rtl="0">
              <a:lnSpc>
                <a:spcPct val="100000"/>
              </a:lnSpc>
              <a:spcBef>
                <a:spcPts val="1600"/>
              </a:spcBef>
              <a:spcAft>
                <a:spcPts val="0"/>
              </a:spcAft>
              <a:buNone/>
              <a:defRPr sz="1400">
                <a:solidFill>
                  <a:schemeClr val="dk1"/>
                </a:solidFill>
              </a:defRPr>
            </a:lvl5pPr>
            <a:lvl6pPr lvl="5" algn="ctr" rtl="0">
              <a:lnSpc>
                <a:spcPct val="100000"/>
              </a:lnSpc>
              <a:spcBef>
                <a:spcPts val="1600"/>
              </a:spcBef>
              <a:spcAft>
                <a:spcPts val="0"/>
              </a:spcAft>
              <a:buNone/>
              <a:defRPr sz="1400">
                <a:solidFill>
                  <a:schemeClr val="dk1"/>
                </a:solidFill>
              </a:defRPr>
            </a:lvl6pPr>
            <a:lvl7pPr lvl="6" algn="ctr" rtl="0">
              <a:lnSpc>
                <a:spcPct val="100000"/>
              </a:lnSpc>
              <a:spcBef>
                <a:spcPts val="1600"/>
              </a:spcBef>
              <a:spcAft>
                <a:spcPts val="0"/>
              </a:spcAft>
              <a:buNone/>
              <a:defRPr sz="1400">
                <a:solidFill>
                  <a:schemeClr val="dk1"/>
                </a:solidFill>
              </a:defRPr>
            </a:lvl7pPr>
            <a:lvl8pPr lvl="7" algn="ctr" rtl="0">
              <a:lnSpc>
                <a:spcPct val="100000"/>
              </a:lnSpc>
              <a:spcBef>
                <a:spcPts val="1600"/>
              </a:spcBef>
              <a:spcAft>
                <a:spcPts val="0"/>
              </a:spcAft>
              <a:buNone/>
              <a:defRPr sz="1400">
                <a:solidFill>
                  <a:schemeClr val="dk1"/>
                </a:solidFill>
              </a:defRPr>
            </a:lvl8pPr>
            <a:lvl9pPr lvl="8" algn="ctr" rtl="0">
              <a:lnSpc>
                <a:spcPct val="100000"/>
              </a:lnSpc>
              <a:spcBef>
                <a:spcPts val="1600"/>
              </a:spcBef>
              <a:spcAft>
                <a:spcPts val="1600"/>
              </a:spcAft>
              <a:buNone/>
              <a:defRPr sz="1400">
                <a:solidFill>
                  <a:schemeClr val="dk1"/>
                </a:solidFill>
              </a:defRPr>
            </a:lvl9pPr>
          </a:lstStyle>
          <a:p>
            <a:endParaRPr/>
          </a:p>
        </p:txBody>
      </p:sp>
      <p:sp>
        <p:nvSpPr>
          <p:cNvPr id="100" name="Google Shape;100;p17"/>
          <p:cNvSpPr/>
          <p:nvPr/>
        </p:nvSpPr>
        <p:spPr>
          <a:xfrm flipH="1">
            <a:off x="4572000" y="4834275"/>
            <a:ext cx="4572000" cy="30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17"/>
          <p:cNvSpPr/>
          <p:nvPr/>
        </p:nvSpPr>
        <p:spPr>
          <a:xfrm flipH="1">
            <a:off x="50" y="4834275"/>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1pPr>
            <a:lvl2pPr lvl="1">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2pPr>
            <a:lvl3pPr lvl="2">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3pPr>
            <a:lvl4pPr lvl="3">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4pPr>
            <a:lvl5pPr lvl="4">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5pPr>
            <a:lvl6pPr lvl="5">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6pPr>
            <a:lvl7pPr lvl="6">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7pPr>
            <a:lvl8pPr lvl="7">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8pPr>
            <a:lvl9pPr lvl="8">
              <a:lnSpc>
                <a:spcPct val="100000"/>
              </a:lnSpc>
              <a:spcBef>
                <a:spcPts val="0"/>
              </a:spcBef>
              <a:spcAft>
                <a:spcPts val="0"/>
              </a:spcAft>
              <a:buClr>
                <a:schemeClr val="dk1"/>
              </a:buClr>
              <a:buSzPts val="2800"/>
              <a:buFont typeface="Montserrat"/>
              <a:buNone/>
              <a:defRPr sz="2800" b="1">
                <a:solidFill>
                  <a:schemeClr val="dk1"/>
                </a:solidFill>
                <a:latin typeface="Montserrat"/>
                <a:ea typeface="Montserrat"/>
                <a:cs typeface="Montserrat"/>
                <a:sym typeface="Montserrat"/>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marL="914400" lvl="1"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marL="1371600" lvl="2"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marL="1828800" lvl="3"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marL="2286000" lvl="4"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marL="2743200" lvl="5"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marL="3200400" lvl="6"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marL="3657600" lvl="7" indent="-3175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marL="4114800" lvl="8" indent="-3175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2" r:id="rId3"/>
    <p:sldLayoutId id="2147483653" r:id="rId4"/>
    <p:sldLayoutId id="2147483655" r:id="rId5"/>
    <p:sldLayoutId id="2147483658" r:id="rId6"/>
    <p:sldLayoutId id="2147483660" r:id="rId7"/>
    <p:sldLayoutId id="2147483661" r:id="rId8"/>
    <p:sldLayoutId id="2147483663" r:id="rId9"/>
    <p:sldLayoutId id="2147483666" r:id="rId10"/>
    <p:sldLayoutId id="2147483667" r:id="rId11"/>
    <p:sldLayoutId id="2147483668" r:id="rId12"/>
    <p:sldLayoutId id="2147483669" r:id="rId13"/>
    <p:sldLayoutId id="2147483671" r:id="rId14"/>
    <p:sldLayoutId id="214748367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0.xml"/><Relationship Id="rId1" Type="http://schemas.openxmlformats.org/officeDocument/2006/relationships/slideLayout" Target="../slideLayouts/slideLayout9.xml"/><Relationship Id="rId4" Type="http://schemas.openxmlformats.org/officeDocument/2006/relationships/image" Target="../media/image4.svg"/></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4.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4.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3.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3.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8.xml"/><Relationship Id="rId4" Type="http://schemas.openxmlformats.org/officeDocument/2006/relationships/image" Target="../media/image2.jpg"/></Relationships>
</file>

<file path=ppt/slides/_rels/slide20.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1.xml"/><Relationship Id="rId1" Type="http://schemas.openxmlformats.org/officeDocument/2006/relationships/slideLayout" Target="../slideLayouts/slideLayout13.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3.xml"/></Relationships>
</file>

<file path=ppt/slides/_rels/slide23.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23.xml"/><Relationship Id="rId1" Type="http://schemas.openxmlformats.org/officeDocument/2006/relationships/slideLayout" Target="../slideLayouts/slideLayout13.xml"/></Relationships>
</file>

<file path=ppt/slides/_rels/slide24.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24.xml"/><Relationship Id="rId1" Type="http://schemas.openxmlformats.org/officeDocument/2006/relationships/slideLayout" Target="../slideLayouts/slideLayout13.xml"/></Relationships>
</file>

<file path=ppt/slides/_rels/slide2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1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3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31.xml"/><Relationship Id="rId1" Type="http://schemas.openxmlformats.org/officeDocument/2006/relationships/slideLayout" Target="../slideLayouts/slideLayout13.xml"/></Relationships>
</file>

<file path=ppt/slides/_rels/slide32.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32.xml"/><Relationship Id="rId1" Type="http://schemas.openxmlformats.org/officeDocument/2006/relationships/slideLayout" Target="../slideLayouts/slideLayout13.xml"/></Relationships>
</file>

<file path=ppt/slides/_rels/slide33.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33.xml"/><Relationship Id="rId1" Type="http://schemas.openxmlformats.org/officeDocument/2006/relationships/slideLayout" Target="../slideLayouts/slideLayout13.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34.xml"/><Relationship Id="rId1" Type="http://schemas.openxmlformats.org/officeDocument/2006/relationships/slideLayout" Target="../slideLayouts/slideLayout1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3.xml"/></Relationships>
</file>

<file path=ppt/slides/_rels/slide36.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6.xml"/><Relationship Id="rId1" Type="http://schemas.openxmlformats.org/officeDocument/2006/relationships/slideLayout" Target="../slideLayouts/slideLayout1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2.xml"/></Relationships>
</file>

<file path=ppt/slides/_rels/slide38.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8.xml"/><Relationship Id="rId1" Type="http://schemas.openxmlformats.org/officeDocument/2006/relationships/slideLayout" Target="../slideLayouts/slideLayout11.xml"/></Relationships>
</file>

<file path=ppt/slides/_rels/slide39.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39.xml"/><Relationship Id="rId1" Type="http://schemas.openxmlformats.org/officeDocument/2006/relationships/slideLayout" Target="../slideLayouts/slideLayout13.xml"/><Relationship Id="rId4" Type="http://schemas.openxmlformats.org/officeDocument/2006/relationships/image" Target="../media/image20.pn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40.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40.xml"/><Relationship Id="rId1" Type="http://schemas.openxmlformats.org/officeDocument/2006/relationships/slideLayout" Target="../slideLayouts/slideLayout13.xml"/><Relationship Id="rId4" Type="http://schemas.openxmlformats.org/officeDocument/2006/relationships/image" Target="../media/image22.png"/></Relationships>
</file>

<file path=ppt/slides/_rels/slide41.xml.rels><?xml version="1.0" encoding="UTF-8" standalone="yes"?>
<Relationships xmlns="http://schemas.openxmlformats.org/package/2006/relationships"><Relationship Id="rId3" Type="http://schemas.openxmlformats.org/officeDocument/2006/relationships/image" Target="../media/image23.png"/><Relationship Id="rId2" Type="http://schemas.openxmlformats.org/officeDocument/2006/relationships/notesSlide" Target="../notesSlides/notesSlide41.xml"/><Relationship Id="rId1" Type="http://schemas.openxmlformats.org/officeDocument/2006/relationships/slideLayout" Target="../slideLayouts/slideLayout13.xml"/></Relationships>
</file>

<file path=ppt/slides/_rels/slide42.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2.xml"/><Relationship Id="rId1" Type="http://schemas.openxmlformats.org/officeDocument/2006/relationships/slideLayout" Target="../slideLayouts/slideLayout13.xml"/></Relationships>
</file>

<file path=ppt/slides/_rels/slide43.xml.rels><?xml version="1.0" encoding="UTF-8" standalone="yes"?>
<Relationships xmlns="http://schemas.openxmlformats.org/package/2006/relationships"><Relationship Id="rId3" Type="http://schemas.openxmlformats.org/officeDocument/2006/relationships/hyperlink" Target="mailto:jbaldo@gmu.edu" TargetMode="External"/><Relationship Id="rId2" Type="http://schemas.openxmlformats.org/officeDocument/2006/relationships/notesSlide" Target="../notesSlides/notesSlide43.xml"/><Relationship Id="rId1" Type="http://schemas.openxmlformats.org/officeDocument/2006/relationships/slideLayout" Target="../slideLayouts/slideLayout15.xml"/><Relationship Id="rId4" Type="http://schemas.openxmlformats.org/officeDocument/2006/relationships/hyperlink" Target="mailto:ldai2@gmu.edu" TargetMode="Externa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184"/>
        <p:cNvGrpSpPr/>
        <p:nvPr/>
      </p:nvGrpSpPr>
      <p:grpSpPr>
        <a:xfrm>
          <a:off x="0" y="0"/>
          <a:ext cx="0" cy="0"/>
          <a:chOff x="0" y="0"/>
          <a:chExt cx="0" cy="0"/>
        </a:xfrm>
      </p:grpSpPr>
      <p:sp>
        <p:nvSpPr>
          <p:cNvPr id="185" name="Google Shape;185;p30"/>
          <p:cNvSpPr txBox="1">
            <a:spLocks noGrp="1"/>
          </p:cNvSpPr>
          <p:nvPr>
            <p:ph type="ctrTitle"/>
          </p:nvPr>
        </p:nvSpPr>
        <p:spPr>
          <a:xfrm>
            <a:off x="1643858" y="1172225"/>
            <a:ext cx="6770700" cy="2052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US" sz="2800" dirty="0">
                <a:solidFill>
                  <a:schemeClr val="accent1"/>
                </a:solidFill>
              </a:rPr>
              <a:t>Enhancing Data Analytics Engineering (DAEN) Program Effectiveness: </a:t>
            </a:r>
            <a:r>
              <a:rPr lang="en-US" sz="2800" dirty="0">
                <a:solidFill>
                  <a:schemeClr val="dk2"/>
                </a:solidFill>
              </a:rPr>
              <a:t>Analysis of Alumni Interview Feedback</a:t>
            </a:r>
          </a:p>
        </p:txBody>
      </p:sp>
      <p:sp>
        <p:nvSpPr>
          <p:cNvPr id="186" name="Google Shape;186;p30"/>
          <p:cNvSpPr txBox="1">
            <a:spLocks noGrp="1"/>
          </p:cNvSpPr>
          <p:nvPr>
            <p:ph type="subTitle" idx="1"/>
          </p:nvPr>
        </p:nvSpPr>
        <p:spPr>
          <a:xfrm>
            <a:off x="1643852" y="3261775"/>
            <a:ext cx="6770700" cy="557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solidFill>
                  <a:schemeClr val="accent1"/>
                </a:solidFill>
              </a:rPr>
              <a:t>James Baldo</a:t>
            </a:r>
          </a:p>
          <a:p>
            <a:pPr marL="0" lvl="0" indent="0" algn="r" rtl="0">
              <a:spcBef>
                <a:spcPts val="0"/>
              </a:spcBef>
              <a:spcAft>
                <a:spcPts val="0"/>
              </a:spcAft>
              <a:buNone/>
            </a:pPr>
            <a:r>
              <a:rPr lang="en-US" dirty="0">
                <a:solidFill>
                  <a:schemeClr val="accent1"/>
                </a:solidFill>
              </a:rPr>
              <a:t>Lingyun Dai</a:t>
            </a:r>
            <a:endParaRPr dirty="0">
              <a:solidFill>
                <a:schemeClr val="accent1"/>
              </a:solidFill>
            </a:endParaRPr>
          </a:p>
          <a:p>
            <a:pPr marL="0" lvl="0" indent="0" algn="r" rtl="0">
              <a:spcBef>
                <a:spcPts val="0"/>
              </a:spcBef>
              <a:spcAft>
                <a:spcPts val="0"/>
              </a:spcAft>
              <a:buNone/>
            </a:pP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34">
          <a:extLst>
            <a:ext uri="{FF2B5EF4-FFF2-40B4-BE49-F238E27FC236}">
              <a16:creationId xmlns:a16="http://schemas.microsoft.com/office/drawing/2014/main" id="{05826F96-5A1D-980E-0EF6-90AC5E328E05}"/>
            </a:ext>
          </a:extLst>
        </p:cNvPr>
        <p:cNvGrpSpPr/>
        <p:nvPr/>
      </p:nvGrpSpPr>
      <p:grpSpPr>
        <a:xfrm>
          <a:off x="0" y="0"/>
          <a:ext cx="0" cy="0"/>
          <a:chOff x="0" y="0"/>
          <a:chExt cx="0" cy="0"/>
        </a:xfrm>
      </p:grpSpPr>
      <p:sp>
        <p:nvSpPr>
          <p:cNvPr id="235" name="Google Shape;235;p36">
            <a:extLst>
              <a:ext uri="{FF2B5EF4-FFF2-40B4-BE49-F238E27FC236}">
                <a16:creationId xmlns:a16="http://schemas.microsoft.com/office/drawing/2014/main" id="{207E94A1-703D-C118-4803-AE31792C7CA6}"/>
              </a:ext>
            </a:extLst>
          </p:cNvPr>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Understanding the Goals</a:t>
            </a:r>
            <a:endParaRPr dirty="0"/>
          </a:p>
        </p:txBody>
      </p:sp>
      <p:sp>
        <p:nvSpPr>
          <p:cNvPr id="240" name="Google Shape;240;p36">
            <a:extLst>
              <a:ext uri="{FF2B5EF4-FFF2-40B4-BE49-F238E27FC236}">
                <a16:creationId xmlns:a16="http://schemas.microsoft.com/office/drawing/2014/main" id="{CABF2078-EBA8-2B6D-F5D7-315333E5B728}"/>
              </a:ext>
            </a:extLst>
          </p:cNvPr>
          <p:cNvSpPr txBox="1">
            <a:spLocks noGrp="1"/>
          </p:cNvSpPr>
          <p:nvPr>
            <p:ph type="subTitle" idx="5"/>
          </p:nvPr>
        </p:nvSpPr>
        <p:spPr>
          <a:xfrm>
            <a:off x="2231214" y="1856776"/>
            <a:ext cx="1753392"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dirty="0"/>
              <a:t>Technical Skill Utilization</a:t>
            </a:r>
            <a:endParaRPr sz="1400" dirty="0"/>
          </a:p>
        </p:txBody>
      </p:sp>
      <p:sp>
        <p:nvSpPr>
          <p:cNvPr id="241" name="Google Shape;241;p36">
            <a:extLst>
              <a:ext uri="{FF2B5EF4-FFF2-40B4-BE49-F238E27FC236}">
                <a16:creationId xmlns:a16="http://schemas.microsoft.com/office/drawing/2014/main" id="{535D411E-B623-B5FC-0C88-68CF4B1FA6F1}"/>
              </a:ext>
            </a:extLst>
          </p:cNvPr>
          <p:cNvSpPr txBox="1">
            <a:spLocks noGrp="1"/>
          </p:cNvSpPr>
          <p:nvPr>
            <p:ph type="subTitle" idx="6"/>
          </p:nvPr>
        </p:nvSpPr>
        <p:spPr>
          <a:xfrm>
            <a:off x="1977060" y="2463051"/>
            <a:ext cx="2261700" cy="169168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US" sz="1100" dirty="0"/>
              <a:t>Determine most used technologies and tools</a:t>
            </a:r>
          </a:p>
          <a:p>
            <a:pPr marL="0" lvl="0" indent="0" algn="ctr" rtl="0">
              <a:spcBef>
                <a:spcPts val="0"/>
              </a:spcBef>
              <a:spcAft>
                <a:spcPts val="1600"/>
              </a:spcAft>
              <a:buClr>
                <a:schemeClr val="dk1"/>
              </a:buClr>
              <a:buSzPts val="1100"/>
              <a:buFont typeface="Arial"/>
              <a:buNone/>
            </a:pPr>
            <a:r>
              <a:rPr lang="en-US" sz="1100" dirty="0"/>
              <a:t> Compare skills learned to industry requirements </a:t>
            </a:r>
          </a:p>
          <a:p>
            <a:pPr marL="0" lvl="0" indent="0" algn="ctr" rtl="0">
              <a:spcBef>
                <a:spcPts val="0"/>
              </a:spcBef>
              <a:spcAft>
                <a:spcPts val="1600"/>
              </a:spcAft>
              <a:buClr>
                <a:schemeClr val="dk1"/>
              </a:buClr>
              <a:buSzPts val="1100"/>
              <a:buFont typeface="Arial"/>
              <a:buNone/>
            </a:pPr>
            <a:r>
              <a:rPr lang="en-US" sz="1100" dirty="0"/>
              <a:t>Identify emerging technology trends</a:t>
            </a:r>
          </a:p>
        </p:txBody>
      </p:sp>
      <p:pic>
        <p:nvPicPr>
          <p:cNvPr id="3" name="Graphic 2" descr="Badge Tick1 with solid fill">
            <a:extLst>
              <a:ext uri="{FF2B5EF4-FFF2-40B4-BE49-F238E27FC236}">
                <a16:creationId xmlns:a16="http://schemas.microsoft.com/office/drawing/2014/main" id="{D8C8C7D2-3ACB-2FCD-00D8-FDF69F3C9B87}"/>
              </a:ext>
            </a:extLst>
          </p:cNvPr>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5449806" y="1336606"/>
            <a:ext cx="548640" cy="548640"/>
          </a:xfrm>
          <a:prstGeom prst="rect">
            <a:avLst/>
          </a:prstGeom>
        </p:spPr>
      </p:pic>
      <p:sp>
        <p:nvSpPr>
          <p:cNvPr id="4" name="Google Shape;240;p36">
            <a:extLst>
              <a:ext uri="{FF2B5EF4-FFF2-40B4-BE49-F238E27FC236}">
                <a16:creationId xmlns:a16="http://schemas.microsoft.com/office/drawing/2014/main" id="{8563BF93-E3BF-F6D8-79AE-166EACF8CECA}"/>
              </a:ext>
            </a:extLst>
          </p:cNvPr>
          <p:cNvSpPr txBox="1">
            <a:spLocks/>
          </p:cNvSpPr>
          <p:nvPr/>
        </p:nvSpPr>
        <p:spPr>
          <a:xfrm>
            <a:off x="4762365" y="1823940"/>
            <a:ext cx="1923522" cy="701193"/>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1800" b="1" i="0" u="none" strike="noStrike" cap="none">
                <a:solidFill>
                  <a:schemeClr val="accent1"/>
                </a:solidFill>
                <a:latin typeface="Montserrat"/>
                <a:ea typeface="Montserrat"/>
                <a:cs typeface="Montserrat"/>
                <a:sym typeface="Montserrat"/>
              </a:defRPr>
            </a:lvl1pPr>
            <a:lvl2pPr marL="914400" marR="0" lvl="1" indent="-317500" algn="ctr"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2pPr>
            <a:lvl3pPr marL="1371600" marR="0" lvl="2" indent="-317500" algn="ctr"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3pPr>
            <a:lvl4pPr marL="1828800" marR="0" lvl="3" indent="-317500" algn="ctr"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4pPr>
            <a:lvl5pPr marL="2286000" marR="0" lvl="4" indent="-317500" algn="ctr"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5pPr>
            <a:lvl6pPr marL="2743200" marR="0" lvl="5" indent="-317500" algn="ctr"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6pPr>
            <a:lvl7pPr marL="3200400" marR="0" lvl="6" indent="-317500" algn="ctr"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7pPr>
            <a:lvl8pPr marL="3657600" marR="0" lvl="7" indent="-317500" algn="ctr" rtl="0">
              <a:lnSpc>
                <a:spcPct val="100000"/>
              </a:lnSpc>
              <a:spcBef>
                <a:spcPts val="1600"/>
              </a:spcBef>
              <a:spcAft>
                <a:spcPts val="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8pPr>
            <a:lvl9pPr marL="4114800" marR="0" lvl="8" indent="-317500" algn="ctr" rtl="0">
              <a:lnSpc>
                <a:spcPct val="100000"/>
              </a:lnSpc>
              <a:spcBef>
                <a:spcPts val="1600"/>
              </a:spcBef>
              <a:spcAft>
                <a:spcPts val="1600"/>
              </a:spcAft>
              <a:buClr>
                <a:schemeClr val="dk2"/>
              </a:buClr>
              <a:buSzPts val="1400"/>
              <a:buFont typeface="Montserrat"/>
              <a:buNone/>
              <a:defRPr sz="1400" b="1" i="0" u="none" strike="noStrike" cap="none">
                <a:solidFill>
                  <a:schemeClr val="accent1"/>
                </a:solidFill>
                <a:latin typeface="Montserrat"/>
                <a:ea typeface="Montserrat"/>
                <a:cs typeface="Montserrat"/>
                <a:sym typeface="Montserrat"/>
              </a:defRPr>
            </a:lvl9pPr>
          </a:lstStyle>
          <a:p>
            <a:pPr marL="0" indent="0">
              <a:spcAft>
                <a:spcPts val="1600"/>
              </a:spcAft>
            </a:pPr>
            <a:r>
              <a:rPr lang="en-US" sz="1400" dirty="0"/>
              <a:t>Program Improvements</a:t>
            </a:r>
          </a:p>
        </p:txBody>
      </p:sp>
      <p:sp>
        <p:nvSpPr>
          <p:cNvPr id="5" name="Google Shape;241;p36">
            <a:extLst>
              <a:ext uri="{FF2B5EF4-FFF2-40B4-BE49-F238E27FC236}">
                <a16:creationId xmlns:a16="http://schemas.microsoft.com/office/drawing/2014/main" id="{76DDD825-A99F-BAD6-2D37-EC208F572571}"/>
              </a:ext>
            </a:extLst>
          </p:cNvPr>
          <p:cNvSpPr txBox="1">
            <a:spLocks/>
          </p:cNvSpPr>
          <p:nvPr/>
        </p:nvSpPr>
        <p:spPr>
          <a:xfrm>
            <a:off x="4672916" y="2421033"/>
            <a:ext cx="2119696" cy="1691682"/>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ctr" rtl="0">
              <a:lnSpc>
                <a:spcPct val="100000"/>
              </a:lnSpc>
              <a:spcBef>
                <a:spcPts val="0"/>
              </a:spcBef>
              <a:spcAft>
                <a:spcPts val="0"/>
              </a:spcAft>
              <a:buClr>
                <a:schemeClr val="dk2"/>
              </a:buClr>
              <a:buSzPts val="1800"/>
              <a:buFont typeface="Montserrat"/>
              <a:buNone/>
              <a:defRPr sz="1400" b="0" i="0" u="none" strike="noStrike" cap="none">
                <a:solidFill>
                  <a:schemeClr val="dk1"/>
                </a:solidFill>
                <a:latin typeface="Montserrat"/>
                <a:ea typeface="Montserrat"/>
                <a:cs typeface="Montserrat"/>
                <a:sym typeface="Montserrat"/>
              </a:defRPr>
            </a:lvl1pPr>
            <a:lvl2pPr marL="914400" marR="0" lvl="1" indent="-317500" algn="ctr"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2pPr>
            <a:lvl3pPr marL="1371600" marR="0" lvl="2" indent="-317500" algn="ctr"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3pPr>
            <a:lvl4pPr marL="1828800" marR="0" lvl="3" indent="-317500" algn="ctr"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4pPr>
            <a:lvl5pPr marL="2286000" marR="0" lvl="4" indent="-317500" algn="ctr"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5pPr>
            <a:lvl6pPr marL="2743200" marR="0" lvl="5" indent="-317500" algn="ctr"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6pPr>
            <a:lvl7pPr marL="3200400" marR="0" lvl="6" indent="-317500" algn="ctr"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7pPr>
            <a:lvl8pPr marL="3657600" marR="0" lvl="7" indent="-317500" algn="ctr" rtl="0">
              <a:lnSpc>
                <a:spcPct val="100000"/>
              </a:lnSpc>
              <a:spcBef>
                <a:spcPts val="1600"/>
              </a:spcBef>
              <a:spcAft>
                <a:spcPts val="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8pPr>
            <a:lvl9pPr marL="4114800" marR="0" lvl="8" indent="-317500" algn="ctr" rtl="0">
              <a:lnSpc>
                <a:spcPct val="100000"/>
              </a:lnSpc>
              <a:spcBef>
                <a:spcPts val="1600"/>
              </a:spcBef>
              <a:spcAft>
                <a:spcPts val="1600"/>
              </a:spcAft>
              <a:buClr>
                <a:schemeClr val="dk2"/>
              </a:buClr>
              <a:buSzPts val="1400"/>
              <a:buFont typeface="Montserrat"/>
              <a:buNone/>
              <a:defRPr sz="1400" b="0" i="0" u="none" strike="noStrike" cap="none">
                <a:solidFill>
                  <a:schemeClr val="dk1"/>
                </a:solidFill>
                <a:latin typeface="Montserrat"/>
                <a:ea typeface="Montserrat"/>
                <a:cs typeface="Montserrat"/>
                <a:sym typeface="Montserrat"/>
              </a:defRPr>
            </a:lvl9pPr>
          </a:lstStyle>
          <a:p>
            <a:pPr marL="0" indent="0">
              <a:spcAft>
                <a:spcPts val="1600"/>
              </a:spcAft>
              <a:buClr>
                <a:schemeClr val="dk1"/>
              </a:buClr>
              <a:buSzPts val="1100"/>
              <a:buFont typeface="Arial"/>
              <a:buNone/>
            </a:pPr>
            <a:r>
              <a:rPr lang="en-US" sz="1100" dirty="0"/>
              <a:t>Identify curriculum gaps </a:t>
            </a:r>
          </a:p>
          <a:p>
            <a:pPr marL="0" indent="0">
              <a:spcAft>
                <a:spcPts val="1600"/>
              </a:spcAft>
              <a:buClr>
                <a:schemeClr val="dk1"/>
              </a:buClr>
              <a:buSzPts val="1100"/>
              <a:buFont typeface="Arial"/>
              <a:buNone/>
            </a:pPr>
            <a:r>
              <a:rPr lang="en-US" sz="1100" dirty="0"/>
              <a:t>Capture industry needs for new skills </a:t>
            </a:r>
          </a:p>
          <a:p>
            <a:pPr marL="0" indent="0">
              <a:spcAft>
                <a:spcPts val="1600"/>
              </a:spcAft>
              <a:buClr>
                <a:schemeClr val="dk1"/>
              </a:buClr>
              <a:buSzPts val="1100"/>
              <a:buFont typeface="Arial"/>
              <a:buNone/>
            </a:pPr>
            <a:r>
              <a:rPr lang="en-US" sz="1100" dirty="0"/>
              <a:t>Prioritize updates based on alumni insights</a:t>
            </a:r>
          </a:p>
        </p:txBody>
      </p:sp>
      <p:grpSp>
        <p:nvGrpSpPr>
          <p:cNvPr id="2" name="Google Shape;9319;p76">
            <a:extLst>
              <a:ext uri="{FF2B5EF4-FFF2-40B4-BE49-F238E27FC236}">
                <a16:creationId xmlns:a16="http://schemas.microsoft.com/office/drawing/2014/main" id="{5324F833-3605-6684-C411-5DF97A62C062}"/>
              </a:ext>
            </a:extLst>
          </p:cNvPr>
          <p:cNvGrpSpPr/>
          <p:nvPr/>
        </p:nvGrpSpPr>
        <p:grpSpPr>
          <a:xfrm>
            <a:off x="2833590" y="1382326"/>
            <a:ext cx="548640" cy="457200"/>
            <a:chOff x="-41694200" y="2382950"/>
            <a:chExt cx="317425" cy="248900"/>
          </a:xfrm>
          <a:solidFill>
            <a:schemeClr val="bg2"/>
          </a:solidFill>
        </p:grpSpPr>
        <p:sp>
          <p:nvSpPr>
            <p:cNvPr id="6" name="Google Shape;9320;p76">
              <a:extLst>
                <a:ext uri="{FF2B5EF4-FFF2-40B4-BE49-F238E27FC236}">
                  <a16:creationId xmlns:a16="http://schemas.microsoft.com/office/drawing/2014/main" id="{8E388925-0E5D-118D-FBAB-9AD17A8A9F9F}"/>
                </a:ext>
              </a:extLst>
            </p:cNvPr>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9321;p76">
              <a:extLst>
                <a:ext uri="{FF2B5EF4-FFF2-40B4-BE49-F238E27FC236}">
                  <a16:creationId xmlns:a16="http://schemas.microsoft.com/office/drawing/2014/main" id="{2F768DD1-78B2-F77C-1569-8D5E76B143F5}"/>
                </a:ext>
              </a:extLst>
            </p:cNvPr>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17933897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496">
          <a:extLst>
            <a:ext uri="{FF2B5EF4-FFF2-40B4-BE49-F238E27FC236}">
              <a16:creationId xmlns:a16="http://schemas.microsoft.com/office/drawing/2014/main" id="{64C0459E-6598-0DB2-9D78-4343D1D73D30}"/>
            </a:ext>
          </a:extLst>
        </p:cNvPr>
        <p:cNvGrpSpPr/>
        <p:nvPr/>
      </p:nvGrpSpPr>
      <p:grpSpPr>
        <a:xfrm>
          <a:off x="0" y="0"/>
          <a:ext cx="0" cy="0"/>
          <a:chOff x="0" y="0"/>
          <a:chExt cx="0" cy="0"/>
        </a:xfrm>
      </p:grpSpPr>
      <p:sp>
        <p:nvSpPr>
          <p:cNvPr id="497" name="Google Shape;497;p53">
            <a:extLst>
              <a:ext uri="{FF2B5EF4-FFF2-40B4-BE49-F238E27FC236}">
                <a16:creationId xmlns:a16="http://schemas.microsoft.com/office/drawing/2014/main" id="{345F33B3-A26A-8A92-CC3D-C40A13A93BD9}"/>
              </a:ext>
            </a:extLst>
          </p:cNvPr>
          <p:cNvSpPr txBox="1">
            <a:spLocks noGrp="1"/>
          </p:cNvSpPr>
          <p:nvPr>
            <p:ph type="title"/>
          </p:nvPr>
        </p:nvSpPr>
        <p:spPr>
          <a:xfrm>
            <a:off x="713300" y="2318476"/>
            <a:ext cx="446250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Solution Approach</a:t>
            </a:r>
            <a:endParaRPr dirty="0"/>
          </a:p>
        </p:txBody>
      </p:sp>
      <p:sp>
        <p:nvSpPr>
          <p:cNvPr id="499" name="Google Shape;499;p53">
            <a:extLst>
              <a:ext uri="{FF2B5EF4-FFF2-40B4-BE49-F238E27FC236}">
                <a16:creationId xmlns:a16="http://schemas.microsoft.com/office/drawing/2014/main" id="{61C81542-1FDD-6ABE-F8C4-9D5EC9A76A4A}"/>
              </a:ext>
            </a:extLst>
          </p:cNvPr>
          <p:cNvSpPr txBox="1">
            <a:spLocks noGrp="1"/>
          </p:cNvSpPr>
          <p:nvPr>
            <p:ph type="title" idx="2"/>
          </p:nvPr>
        </p:nvSpPr>
        <p:spPr>
          <a:xfrm>
            <a:off x="713300" y="1262325"/>
            <a:ext cx="4462500" cy="11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02</a:t>
            </a:r>
            <a:endParaRPr/>
          </a:p>
        </p:txBody>
      </p:sp>
    </p:spTree>
    <p:extLst>
      <p:ext uri="{BB962C8B-B14F-4D97-AF65-F5344CB8AC3E}">
        <p14:creationId xmlns:p14="http://schemas.microsoft.com/office/powerpoint/2010/main" val="23792214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327">
          <a:extLst>
            <a:ext uri="{FF2B5EF4-FFF2-40B4-BE49-F238E27FC236}">
              <a16:creationId xmlns:a16="http://schemas.microsoft.com/office/drawing/2014/main" id="{8453F397-A273-DEED-C010-AE53CD1DE972}"/>
            </a:ext>
          </a:extLst>
        </p:cNvPr>
        <p:cNvGrpSpPr/>
        <p:nvPr/>
      </p:nvGrpSpPr>
      <p:grpSpPr>
        <a:xfrm>
          <a:off x="0" y="0"/>
          <a:ext cx="0" cy="0"/>
          <a:chOff x="0" y="0"/>
          <a:chExt cx="0" cy="0"/>
        </a:xfrm>
      </p:grpSpPr>
      <p:sp>
        <p:nvSpPr>
          <p:cNvPr id="328" name="Google Shape;328;p41">
            <a:extLst>
              <a:ext uri="{FF2B5EF4-FFF2-40B4-BE49-F238E27FC236}">
                <a16:creationId xmlns:a16="http://schemas.microsoft.com/office/drawing/2014/main" id="{B2907944-B75E-D8D1-C276-5DDCBCEE1F4C}"/>
              </a:ext>
            </a:extLst>
          </p:cNvPr>
          <p:cNvSpPr/>
          <p:nvPr/>
        </p:nvSpPr>
        <p:spPr>
          <a:xfrm>
            <a:off x="5364994" y="1279501"/>
            <a:ext cx="3026400" cy="1158300"/>
          </a:xfrm>
          <a:prstGeom prst="homePlate">
            <a:avLst>
              <a:gd name="adj" fmla="val 50000"/>
            </a:avLst>
          </a:pr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 name="Google Shape;329;p41">
            <a:extLst>
              <a:ext uri="{FF2B5EF4-FFF2-40B4-BE49-F238E27FC236}">
                <a16:creationId xmlns:a16="http://schemas.microsoft.com/office/drawing/2014/main" id="{992B1E15-A192-0B35-D3A8-3B43A2FE02F1}"/>
              </a:ext>
            </a:extLst>
          </p:cNvPr>
          <p:cNvSpPr/>
          <p:nvPr/>
        </p:nvSpPr>
        <p:spPr>
          <a:xfrm>
            <a:off x="3058800" y="1279501"/>
            <a:ext cx="3026400" cy="1158300"/>
          </a:xfrm>
          <a:prstGeom prst="homePlate">
            <a:avLst>
              <a:gd name="adj" fmla="val 50000"/>
            </a:avLst>
          </a:pr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1">
            <a:extLst>
              <a:ext uri="{FF2B5EF4-FFF2-40B4-BE49-F238E27FC236}">
                <a16:creationId xmlns:a16="http://schemas.microsoft.com/office/drawing/2014/main" id="{153BB3F8-416F-1AB8-8AAF-60EF4D786E1A}"/>
              </a:ext>
            </a:extLst>
          </p:cNvPr>
          <p:cNvSpPr txBox="1">
            <a:spLocks noGrp="1"/>
          </p:cNvSpPr>
          <p:nvPr>
            <p:ph type="title"/>
          </p:nvPr>
        </p:nvSpPr>
        <p:spPr>
          <a:xfrm>
            <a:off x="717800" y="383175"/>
            <a:ext cx="7708200" cy="6477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Solution Approach</a:t>
            </a:r>
            <a:endParaRPr dirty="0"/>
          </a:p>
        </p:txBody>
      </p:sp>
      <p:sp>
        <p:nvSpPr>
          <p:cNvPr id="331" name="Google Shape;331;p41">
            <a:extLst>
              <a:ext uri="{FF2B5EF4-FFF2-40B4-BE49-F238E27FC236}">
                <a16:creationId xmlns:a16="http://schemas.microsoft.com/office/drawing/2014/main" id="{464B0B38-680D-9BE3-2046-9BED6D346981}"/>
              </a:ext>
            </a:extLst>
          </p:cNvPr>
          <p:cNvSpPr/>
          <p:nvPr/>
        </p:nvSpPr>
        <p:spPr>
          <a:xfrm>
            <a:off x="683095" y="1279501"/>
            <a:ext cx="3026400" cy="1158300"/>
          </a:xfrm>
          <a:prstGeom prst="homePlate">
            <a:avLst>
              <a:gd name="adj" fmla="val 50000"/>
            </a:avLst>
          </a:prstGeom>
          <a:solidFill>
            <a:schemeClr val="dk2"/>
          </a:solidFill>
          <a:ln w="28575" cap="flat" cmpd="sng">
            <a:solidFill>
              <a:schemeClr val="l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 name="Google Shape;332;p41">
            <a:extLst>
              <a:ext uri="{FF2B5EF4-FFF2-40B4-BE49-F238E27FC236}">
                <a16:creationId xmlns:a16="http://schemas.microsoft.com/office/drawing/2014/main" id="{33A07979-9542-A210-98E9-E50904981E6A}"/>
              </a:ext>
            </a:extLst>
          </p:cNvPr>
          <p:cNvSpPr txBox="1">
            <a:spLocks noGrp="1"/>
          </p:cNvSpPr>
          <p:nvPr>
            <p:ph type="subTitle" idx="4294967295"/>
          </p:nvPr>
        </p:nvSpPr>
        <p:spPr>
          <a:xfrm>
            <a:off x="997515" y="1483317"/>
            <a:ext cx="1804460" cy="750667"/>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b="1" dirty="0">
                <a:solidFill>
                  <a:schemeClr val="lt1"/>
                </a:solidFill>
              </a:rPr>
              <a:t>Research Methodology</a:t>
            </a:r>
          </a:p>
        </p:txBody>
      </p:sp>
      <p:sp>
        <p:nvSpPr>
          <p:cNvPr id="333" name="Google Shape;333;p41">
            <a:extLst>
              <a:ext uri="{FF2B5EF4-FFF2-40B4-BE49-F238E27FC236}">
                <a16:creationId xmlns:a16="http://schemas.microsoft.com/office/drawing/2014/main" id="{6F3F01C7-02F4-2680-909C-882832C164A2}"/>
              </a:ext>
            </a:extLst>
          </p:cNvPr>
          <p:cNvSpPr txBox="1">
            <a:spLocks noGrp="1"/>
          </p:cNvSpPr>
          <p:nvPr>
            <p:ph type="subTitle" idx="4294967295"/>
          </p:nvPr>
        </p:nvSpPr>
        <p:spPr>
          <a:xfrm>
            <a:off x="3785795" y="1512963"/>
            <a:ext cx="1734900" cy="691374"/>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b="1" dirty="0">
                <a:solidFill>
                  <a:schemeClr val="lt1"/>
                </a:solidFill>
              </a:rPr>
              <a:t>Data Processing</a:t>
            </a:r>
          </a:p>
        </p:txBody>
      </p:sp>
      <p:sp>
        <p:nvSpPr>
          <p:cNvPr id="334" name="Google Shape;334;p41">
            <a:extLst>
              <a:ext uri="{FF2B5EF4-FFF2-40B4-BE49-F238E27FC236}">
                <a16:creationId xmlns:a16="http://schemas.microsoft.com/office/drawing/2014/main" id="{FEF8A2A7-855A-C25A-4BD8-FDA3E4B3579B}"/>
              </a:ext>
            </a:extLst>
          </p:cNvPr>
          <p:cNvSpPr txBox="1">
            <a:spLocks noGrp="1"/>
          </p:cNvSpPr>
          <p:nvPr>
            <p:ph type="subTitle" idx="4294967295"/>
          </p:nvPr>
        </p:nvSpPr>
        <p:spPr>
          <a:xfrm>
            <a:off x="6161500" y="1629450"/>
            <a:ext cx="1734900" cy="4584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b="1" dirty="0">
                <a:solidFill>
                  <a:schemeClr val="lt1"/>
                </a:solidFill>
              </a:rPr>
              <a:t>Outcomes</a:t>
            </a:r>
          </a:p>
        </p:txBody>
      </p:sp>
      <p:sp>
        <p:nvSpPr>
          <p:cNvPr id="335" name="Google Shape;335;p41">
            <a:extLst>
              <a:ext uri="{FF2B5EF4-FFF2-40B4-BE49-F238E27FC236}">
                <a16:creationId xmlns:a16="http://schemas.microsoft.com/office/drawing/2014/main" id="{EA4DBB97-686C-82DF-92ED-C26582E0D12B}"/>
              </a:ext>
            </a:extLst>
          </p:cNvPr>
          <p:cNvSpPr txBox="1">
            <a:spLocks noGrp="1"/>
          </p:cNvSpPr>
          <p:nvPr>
            <p:ph type="subTitle" idx="4294967295"/>
          </p:nvPr>
        </p:nvSpPr>
        <p:spPr>
          <a:xfrm>
            <a:off x="683095" y="2602201"/>
            <a:ext cx="2433300" cy="210473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accent1"/>
              </a:buClr>
              <a:buSzPts val="1400"/>
              <a:buChar char="●"/>
            </a:pPr>
            <a:r>
              <a:rPr lang="en-US" sz="1200">
                <a:solidFill>
                  <a:schemeClr val="tx1"/>
                </a:solidFill>
              </a:rPr>
              <a:t>Structured 11-question </a:t>
            </a:r>
            <a:r>
              <a:rPr lang="en-US" sz="1200" dirty="0">
                <a:solidFill>
                  <a:schemeClr val="tx1"/>
                </a:solidFill>
              </a:rPr>
              <a:t>interviews</a:t>
            </a:r>
          </a:p>
          <a:p>
            <a:pPr marL="139700" lvl="0" indent="0" algn="l" rtl="0">
              <a:spcBef>
                <a:spcPts val="0"/>
              </a:spcBef>
              <a:spcAft>
                <a:spcPts val="0"/>
              </a:spcAft>
              <a:buClr>
                <a:schemeClr val="accent1"/>
              </a:buClr>
              <a:buSzPts val="1400"/>
              <a:buNone/>
            </a:pPr>
            <a:endParaRPr lang="en-US" sz="1200" dirty="0">
              <a:solidFill>
                <a:schemeClr val="tx1"/>
              </a:solidFill>
            </a:endParaRPr>
          </a:p>
          <a:p>
            <a:pPr marL="457200" lvl="0" indent="-317500" algn="l" rtl="0">
              <a:spcBef>
                <a:spcPts val="0"/>
              </a:spcBef>
              <a:spcAft>
                <a:spcPts val="0"/>
              </a:spcAft>
              <a:buClr>
                <a:schemeClr val="accent1"/>
              </a:buClr>
              <a:buSzPts val="1400"/>
              <a:buChar char="●"/>
            </a:pPr>
            <a:r>
              <a:rPr lang="en-US" sz="1200" dirty="0">
                <a:solidFill>
                  <a:schemeClr val="tx1"/>
                </a:solidFill>
              </a:rPr>
              <a:t>Contacted 50+ alumni, conducted 14 interviews</a:t>
            </a:r>
          </a:p>
          <a:p>
            <a:pPr marL="139700" lvl="0" indent="0" algn="l" rtl="0">
              <a:spcBef>
                <a:spcPts val="0"/>
              </a:spcBef>
              <a:spcAft>
                <a:spcPts val="0"/>
              </a:spcAft>
              <a:buClr>
                <a:schemeClr val="accent1"/>
              </a:buClr>
              <a:buSzPts val="1400"/>
              <a:buNone/>
            </a:pPr>
            <a:endParaRPr lang="en-US" sz="1200" dirty="0">
              <a:solidFill>
                <a:schemeClr val="tx1"/>
              </a:solidFill>
            </a:endParaRPr>
          </a:p>
          <a:p>
            <a:pPr marL="457200" lvl="0" indent="-317500" algn="l" rtl="0">
              <a:spcBef>
                <a:spcPts val="0"/>
              </a:spcBef>
              <a:spcAft>
                <a:spcPts val="0"/>
              </a:spcAft>
              <a:buClr>
                <a:schemeClr val="accent1"/>
              </a:buClr>
              <a:buSzPts val="1400"/>
              <a:buChar char="●"/>
            </a:pPr>
            <a:r>
              <a:rPr lang="en-US" sz="1200" dirty="0">
                <a:solidFill>
                  <a:schemeClr val="tx1"/>
                </a:solidFill>
              </a:rPr>
              <a:t>Multiple data collection methods (Teams, Zoom, LinkedIn)</a:t>
            </a:r>
            <a:endParaRPr sz="1200" dirty="0">
              <a:solidFill>
                <a:schemeClr val="tx1"/>
              </a:solidFill>
            </a:endParaRPr>
          </a:p>
        </p:txBody>
      </p:sp>
      <p:sp>
        <p:nvSpPr>
          <p:cNvPr id="336" name="Google Shape;336;p41">
            <a:extLst>
              <a:ext uri="{FF2B5EF4-FFF2-40B4-BE49-F238E27FC236}">
                <a16:creationId xmlns:a16="http://schemas.microsoft.com/office/drawing/2014/main" id="{4A919D80-BB83-E798-2D0D-85277FDB7964}"/>
              </a:ext>
            </a:extLst>
          </p:cNvPr>
          <p:cNvSpPr txBox="1">
            <a:spLocks noGrp="1"/>
          </p:cNvSpPr>
          <p:nvPr>
            <p:ph type="subTitle" idx="4294967295"/>
          </p:nvPr>
        </p:nvSpPr>
        <p:spPr>
          <a:xfrm>
            <a:off x="3101895" y="2602200"/>
            <a:ext cx="2433300" cy="2158125"/>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accent1"/>
              </a:buClr>
              <a:buSzPts val="1400"/>
              <a:buChar char="●"/>
            </a:pPr>
            <a:r>
              <a:rPr lang="en-US" sz="1200" dirty="0">
                <a:solidFill>
                  <a:schemeClr val="tx1"/>
                </a:solidFill>
              </a:rPr>
              <a:t>AWS and NLP for interview data processing </a:t>
            </a:r>
          </a:p>
          <a:p>
            <a:pPr marL="139700" lvl="0" indent="0" algn="l" rtl="0">
              <a:spcBef>
                <a:spcPts val="0"/>
              </a:spcBef>
              <a:spcAft>
                <a:spcPts val="0"/>
              </a:spcAft>
              <a:buClr>
                <a:schemeClr val="accent1"/>
              </a:buClr>
              <a:buSzPts val="1400"/>
              <a:buNone/>
            </a:pPr>
            <a:endParaRPr lang="en-US" sz="1200" dirty="0">
              <a:solidFill>
                <a:schemeClr val="tx1"/>
              </a:solidFill>
            </a:endParaRPr>
          </a:p>
          <a:p>
            <a:pPr marL="457200" lvl="0" indent="-317500" algn="l" rtl="0">
              <a:spcBef>
                <a:spcPts val="0"/>
              </a:spcBef>
              <a:spcAft>
                <a:spcPts val="0"/>
              </a:spcAft>
              <a:buClr>
                <a:schemeClr val="accent1"/>
              </a:buClr>
              <a:buSzPts val="1400"/>
              <a:buChar char="●"/>
            </a:pPr>
            <a:r>
              <a:rPr lang="en-US" sz="1200" dirty="0">
                <a:solidFill>
                  <a:schemeClr val="tx1"/>
                </a:solidFill>
              </a:rPr>
              <a:t>Tableau for employment, skills, satisfaction analysis</a:t>
            </a:r>
          </a:p>
          <a:p>
            <a:pPr marL="139700" lvl="0" indent="0" algn="l" rtl="0">
              <a:spcBef>
                <a:spcPts val="0"/>
              </a:spcBef>
              <a:spcAft>
                <a:spcPts val="0"/>
              </a:spcAft>
              <a:buClr>
                <a:schemeClr val="accent1"/>
              </a:buClr>
              <a:buSzPts val="1400"/>
              <a:buNone/>
            </a:pPr>
            <a:endParaRPr lang="en-US" sz="1200" dirty="0">
              <a:solidFill>
                <a:schemeClr val="tx1"/>
              </a:solidFill>
            </a:endParaRPr>
          </a:p>
          <a:p>
            <a:pPr marL="457200" lvl="0" indent="-317500" algn="l" rtl="0">
              <a:spcBef>
                <a:spcPts val="0"/>
              </a:spcBef>
              <a:spcAft>
                <a:spcPts val="0"/>
              </a:spcAft>
              <a:buClr>
                <a:schemeClr val="accent1"/>
              </a:buClr>
              <a:buSzPts val="1400"/>
              <a:buChar char="●"/>
            </a:pPr>
            <a:r>
              <a:rPr lang="en-US" sz="1200" dirty="0">
                <a:solidFill>
                  <a:schemeClr val="tx1"/>
                </a:solidFill>
              </a:rPr>
              <a:t>Program improvement recommendations synthesized</a:t>
            </a:r>
            <a:endParaRPr sz="1200" dirty="0">
              <a:solidFill>
                <a:schemeClr val="tx1"/>
              </a:solidFill>
            </a:endParaRPr>
          </a:p>
        </p:txBody>
      </p:sp>
      <p:sp>
        <p:nvSpPr>
          <p:cNvPr id="337" name="Google Shape;337;p41">
            <a:extLst>
              <a:ext uri="{FF2B5EF4-FFF2-40B4-BE49-F238E27FC236}">
                <a16:creationId xmlns:a16="http://schemas.microsoft.com/office/drawing/2014/main" id="{BFFCD81B-F2DB-65F9-5E1E-7F306223B875}"/>
              </a:ext>
            </a:extLst>
          </p:cNvPr>
          <p:cNvSpPr txBox="1">
            <a:spLocks noGrp="1"/>
          </p:cNvSpPr>
          <p:nvPr>
            <p:ph type="subTitle" idx="4294967295"/>
          </p:nvPr>
        </p:nvSpPr>
        <p:spPr>
          <a:xfrm>
            <a:off x="5520695" y="2602201"/>
            <a:ext cx="2433300" cy="1666500"/>
          </a:xfrm>
          <a:prstGeom prst="rect">
            <a:avLst/>
          </a:prstGeom>
        </p:spPr>
        <p:txBody>
          <a:bodyPr spcFirstLastPara="1" wrap="square" lIns="91425" tIns="91425" rIns="91425" bIns="91425" anchor="t" anchorCtr="0">
            <a:noAutofit/>
          </a:bodyPr>
          <a:lstStyle/>
          <a:p>
            <a:pPr marL="457200" lvl="0" indent="-317500" algn="l" rtl="0">
              <a:spcBef>
                <a:spcPts val="0"/>
              </a:spcBef>
              <a:spcAft>
                <a:spcPts val="0"/>
              </a:spcAft>
              <a:buClr>
                <a:schemeClr val="accent1"/>
              </a:buClr>
              <a:buSzPts val="1400"/>
              <a:buChar char="●"/>
            </a:pPr>
            <a:r>
              <a:rPr lang="en-US" sz="1200" dirty="0">
                <a:solidFill>
                  <a:schemeClr val="tx1"/>
                </a:solidFill>
              </a:rPr>
              <a:t>Initial alumni database created</a:t>
            </a:r>
          </a:p>
          <a:p>
            <a:pPr marL="457200" lvl="0" indent="-317500" algn="l" rtl="0">
              <a:spcBef>
                <a:spcPts val="0"/>
              </a:spcBef>
              <a:spcAft>
                <a:spcPts val="0"/>
              </a:spcAft>
              <a:buClr>
                <a:schemeClr val="accent1"/>
              </a:buClr>
              <a:buSzPts val="1400"/>
              <a:buChar char="●"/>
            </a:pPr>
            <a:endParaRPr lang="en-US" sz="1200" dirty="0">
              <a:solidFill>
                <a:schemeClr val="tx1"/>
              </a:solidFill>
            </a:endParaRPr>
          </a:p>
          <a:p>
            <a:pPr marL="457200" lvl="0" indent="-317500" algn="l" rtl="0">
              <a:spcBef>
                <a:spcPts val="0"/>
              </a:spcBef>
              <a:spcAft>
                <a:spcPts val="0"/>
              </a:spcAft>
              <a:buClr>
                <a:schemeClr val="accent1"/>
              </a:buClr>
              <a:buSzPts val="1400"/>
              <a:buChar char="●"/>
            </a:pPr>
            <a:r>
              <a:rPr lang="en-US" sz="1200" dirty="0">
                <a:solidFill>
                  <a:schemeClr val="tx1"/>
                </a:solidFill>
              </a:rPr>
              <a:t>Foundation for ongoing engagement and assessment</a:t>
            </a:r>
            <a:endParaRPr sz="1200" dirty="0">
              <a:solidFill>
                <a:schemeClr val="tx1"/>
              </a:solidFill>
            </a:endParaRPr>
          </a:p>
        </p:txBody>
      </p:sp>
    </p:spTree>
    <p:extLst>
      <p:ext uri="{BB962C8B-B14F-4D97-AF65-F5344CB8AC3E}">
        <p14:creationId xmlns:p14="http://schemas.microsoft.com/office/powerpoint/2010/main" val="373599604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96">
          <a:extLst>
            <a:ext uri="{FF2B5EF4-FFF2-40B4-BE49-F238E27FC236}">
              <a16:creationId xmlns:a16="http://schemas.microsoft.com/office/drawing/2014/main" id="{D976A7CB-5438-5C7D-C91E-552CD4D5048E}"/>
            </a:ext>
          </a:extLst>
        </p:cNvPr>
        <p:cNvGrpSpPr/>
        <p:nvPr/>
      </p:nvGrpSpPr>
      <p:grpSpPr>
        <a:xfrm>
          <a:off x="0" y="0"/>
          <a:ext cx="0" cy="0"/>
          <a:chOff x="0" y="0"/>
          <a:chExt cx="0" cy="0"/>
        </a:xfrm>
      </p:grpSpPr>
      <p:sp>
        <p:nvSpPr>
          <p:cNvPr id="497" name="Google Shape;497;p53">
            <a:extLst>
              <a:ext uri="{FF2B5EF4-FFF2-40B4-BE49-F238E27FC236}">
                <a16:creationId xmlns:a16="http://schemas.microsoft.com/office/drawing/2014/main" id="{746A6AEA-8A44-3726-86E6-1603705D2510}"/>
              </a:ext>
            </a:extLst>
          </p:cNvPr>
          <p:cNvSpPr txBox="1">
            <a:spLocks noGrp="1"/>
          </p:cNvSpPr>
          <p:nvPr>
            <p:ph type="title"/>
          </p:nvPr>
        </p:nvSpPr>
        <p:spPr>
          <a:xfrm>
            <a:off x="713300" y="2318476"/>
            <a:ext cx="3918770" cy="841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Key Findings</a:t>
            </a:r>
            <a:endParaRPr dirty="0"/>
          </a:p>
        </p:txBody>
      </p:sp>
      <p:sp>
        <p:nvSpPr>
          <p:cNvPr id="499" name="Google Shape;499;p53">
            <a:extLst>
              <a:ext uri="{FF2B5EF4-FFF2-40B4-BE49-F238E27FC236}">
                <a16:creationId xmlns:a16="http://schemas.microsoft.com/office/drawing/2014/main" id="{3D8C7838-CD6B-2419-313E-B6E73388A569}"/>
              </a:ext>
            </a:extLst>
          </p:cNvPr>
          <p:cNvSpPr txBox="1">
            <a:spLocks noGrp="1"/>
          </p:cNvSpPr>
          <p:nvPr>
            <p:ph type="title" idx="2"/>
          </p:nvPr>
        </p:nvSpPr>
        <p:spPr>
          <a:xfrm>
            <a:off x="713300" y="1262325"/>
            <a:ext cx="4462500" cy="1141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03</a:t>
            </a:r>
            <a:endParaRPr dirty="0"/>
          </a:p>
        </p:txBody>
      </p:sp>
    </p:spTree>
    <p:extLst>
      <p:ext uri="{BB962C8B-B14F-4D97-AF65-F5344CB8AC3E}">
        <p14:creationId xmlns:p14="http://schemas.microsoft.com/office/powerpoint/2010/main" val="2010650301"/>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542"/>
        <p:cNvGrpSpPr/>
        <p:nvPr/>
      </p:nvGrpSpPr>
      <p:grpSpPr>
        <a:xfrm>
          <a:off x="0" y="0"/>
          <a:ext cx="0" cy="0"/>
          <a:chOff x="0" y="0"/>
          <a:chExt cx="0" cy="0"/>
        </a:xfrm>
      </p:grpSpPr>
      <p:sp>
        <p:nvSpPr>
          <p:cNvPr id="543" name="Google Shape;543;p55"/>
          <p:cNvSpPr txBox="1">
            <a:spLocks noGrp="1"/>
          </p:cNvSpPr>
          <p:nvPr>
            <p:ph type="title"/>
          </p:nvPr>
        </p:nvSpPr>
        <p:spPr>
          <a:xfrm>
            <a:off x="750975"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43%</a:t>
            </a:r>
            <a:endParaRPr dirty="0"/>
          </a:p>
        </p:txBody>
      </p:sp>
      <p:sp>
        <p:nvSpPr>
          <p:cNvPr id="544" name="Google Shape;544;p55"/>
          <p:cNvSpPr txBox="1">
            <a:spLocks noGrp="1"/>
          </p:cNvSpPr>
          <p:nvPr>
            <p:ph type="subTitle" idx="1"/>
          </p:nvPr>
        </p:nvSpPr>
        <p:spPr>
          <a:xfrm>
            <a:off x="750975"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Held two jobs since graduation</a:t>
            </a:r>
            <a:endParaRPr dirty="0"/>
          </a:p>
        </p:txBody>
      </p:sp>
      <p:sp>
        <p:nvSpPr>
          <p:cNvPr id="545" name="Google Shape;545;p55"/>
          <p:cNvSpPr txBox="1">
            <a:spLocks noGrp="1"/>
          </p:cNvSpPr>
          <p:nvPr>
            <p:ph type="title" idx="2"/>
          </p:nvPr>
        </p:nvSpPr>
        <p:spPr>
          <a:xfrm>
            <a:off x="3508587"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43%</a:t>
            </a:r>
            <a:endParaRPr dirty="0"/>
          </a:p>
        </p:txBody>
      </p:sp>
      <p:sp>
        <p:nvSpPr>
          <p:cNvPr id="546" name="Google Shape;546;p55"/>
          <p:cNvSpPr txBox="1">
            <a:spLocks noGrp="1"/>
          </p:cNvSpPr>
          <p:nvPr>
            <p:ph type="subTitle" idx="3"/>
          </p:nvPr>
        </p:nvSpPr>
        <p:spPr>
          <a:xfrm>
            <a:off x="3508587"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Data Analyst</a:t>
            </a:r>
            <a:endParaRPr dirty="0"/>
          </a:p>
        </p:txBody>
      </p:sp>
      <p:sp>
        <p:nvSpPr>
          <p:cNvPr id="547" name="Google Shape;547;p55"/>
          <p:cNvSpPr txBox="1">
            <a:spLocks noGrp="1"/>
          </p:cNvSpPr>
          <p:nvPr>
            <p:ph type="title" idx="4"/>
          </p:nvPr>
        </p:nvSpPr>
        <p:spPr>
          <a:xfrm>
            <a:off x="717800" y="383175"/>
            <a:ext cx="7708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Percentages</a:t>
            </a:r>
            <a:endParaRPr/>
          </a:p>
        </p:txBody>
      </p:sp>
      <p:sp>
        <p:nvSpPr>
          <p:cNvPr id="548" name="Google Shape;548;p55"/>
          <p:cNvSpPr txBox="1">
            <a:spLocks noGrp="1"/>
          </p:cNvSpPr>
          <p:nvPr>
            <p:ph type="title" idx="5"/>
          </p:nvPr>
        </p:nvSpPr>
        <p:spPr>
          <a:xfrm>
            <a:off x="6216100"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78%</a:t>
            </a:r>
            <a:endParaRPr dirty="0"/>
          </a:p>
        </p:txBody>
      </p:sp>
      <p:sp>
        <p:nvSpPr>
          <p:cNvPr id="549" name="Google Shape;549;p55"/>
          <p:cNvSpPr txBox="1">
            <a:spLocks noGrp="1"/>
          </p:cNvSpPr>
          <p:nvPr>
            <p:ph type="subTitle" idx="6"/>
          </p:nvPr>
        </p:nvSpPr>
        <p:spPr>
          <a:xfrm>
            <a:off x="6216100"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Python and SQL usage in programming language</a:t>
            </a:r>
            <a:endParaRPr dirty="0"/>
          </a:p>
        </p:txBody>
      </p:sp>
      <p:sp>
        <p:nvSpPr>
          <p:cNvPr id="550" name="Google Shape;550;p55"/>
          <p:cNvSpPr/>
          <p:nvPr/>
        </p:nvSpPr>
        <p:spPr>
          <a:xfrm>
            <a:off x="1229175" y="1596363"/>
            <a:ext cx="1090200" cy="10902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5"/>
          <p:cNvSpPr/>
          <p:nvPr/>
        </p:nvSpPr>
        <p:spPr>
          <a:xfrm>
            <a:off x="1229175" y="1596363"/>
            <a:ext cx="1090200" cy="1090200"/>
          </a:xfrm>
          <a:prstGeom prst="blockArc">
            <a:avLst>
              <a:gd name="adj1" fmla="val 3925824"/>
              <a:gd name="adj2" fmla="val 12644042"/>
              <a:gd name="adj3" fmla="val 1786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552" name="Google Shape;552;p55"/>
          <p:cNvSpPr/>
          <p:nvPr/>
        </p:nvSpPr>
        <p:spPr>
          <a:xfrm>
            <a:off x="4026900" y="1596363"/>
            <a:ext cx="1090200" cy="10902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5"/>
          <p:cNvSpPr/>
          <p:nvPr/>
        </p:nvSpPr>
        <p:spPr>
          <a:xfrm>
            <a:off x="4026900" y="1596363"/>
            <a:ext cx="1090200" cy="1090200"/>
          </a:xfrm>
          <a:prstGeom prst="blockArc">
            <a:avLst>
              <a:gd name="adj1" fmla="val 3925824"/>
              <a:gd name="adj2" fmla="val 12274438"/>
              <a:gd name="adj3" fmla="val 17689"/>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554" name="Google Shape;554;p55"/>
          <p:cNvSpPr/>
          <p:nvPr/>
        </p:nvSpPr>
        <p:spPr>
          <a:xfrm>
            <a:off x="6753100" y="1596363"/>
            <a:ext cx="1090200" cy="10902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5"/>
          <p:cNvSpPr/>
          <p:nvPr/>
        </p:nvSpPr>
        <p:spPr>
          <a:xfrm>
            <a:off x="6753100" y="1596363"/>
            <a:ext cx="1090200" cy="1090200"/>
          </a:xfrm>
          <a:prstGeom prst="blockArc">
            <a:avLst>
              <a:gd name="adj1" fmla="val 3925824"/>
              <a:gd name="adj2" fmla="val 19482381"/>
              <a:gd name="adj3" fmla="val 17945"/>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542">
          <a:extLst>
            <a:ext uri="{FF2B5EF4-FFF2-40B4-BE49-F238E27FC236}">
              <a16:creationId xmlns:a16="http://schemas.microsoft.com/office/drawing/2014/main" id="{7663DD24-CED4-F14E-47A9-A16B6208004A}"/>
            </a:ext>
          </a:extLst>
        </p:cNvPr>
        <p:cNvGrpSpPr/>
        <p:nvPr/>
      </p:nvGrpSpPr>
      <p:grpSpPr>
        <a:xfrm>
          <a:off x="0" y="0"/>
          <a:ext cx="0" cy="0"/>
          <a:chOff x="0" y="0"/>
          <a:chExt cx="0" cy="0"/>
        </a:xfrm>
      </p:grpSpPr>
      <p:sp>
        <p:nvSpPr>
          <p:cNvPr id="543" name="Google Shape;543;p55">
            <a:extLst>
              <a:ext uri="{FF2B5EF4-FFF2-40B4-BE49-F238E27FC236}">
                <a16:creationId xmlns:a16="http://schemas.microsoft.com/office/drawing/2014/main" id="{445BFD91-F241-7CD2-5C29-7878BF259EE9}"/>
              </a:ext>
            </a:extLst>
          </p:cNvPr>
          <p:cNvSpPr txBox="1">
            <a:spLocks noGrp="1"/>
          </p:cNvSpPr>
          <p:nvPr>
            <p:ph type="title"/>
          </p:nvPr>
        </p:nvSpPr>
        <p:spPr>
          <a:xfrm>
            <a:off x="750975"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47%</a:t>
            </a:r>
            <a:endParaRPr dirty="0"/>
          </a:p>
        </p:txBody>
      </p:sp>
      <p:sp>
        <p:nvSpPr>
          <p:cNvPr id="544" name="Google Shape;544;p55">
            <a:extLst>
              <a:ext uri="{FF2B5EF4-FFF2-40B4-BE49-F238E27FC236}">
                <a16:creationId xmlns:a16="http://schemas.microsoft.com/office/drawing/2014/main" id="{67391DFE-B0EA-25F2-ADA1-875DDEEB4BEC}"/>
              </a:ext>
            </a:extLst>
          </p:cNvPr>
          <p:cNvSpPr txBox="1">
            <a:spLocks noGrp="1"/>
          </p:cNvSpPr>
          <p:nvPr>
            <p:ph type="subTitle" idx="1"/>
          </p:nvPr>
        </p:nvSpPr>
        <p:spPr>
          <a:xfrm>
            <a:off x="750975"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AWS Usage in Cloud &amp; Infrastructure</a:t>
            </a:r>
            <a:endParaRPr dirty="0"/>
          </a:p>
        </p:txBody>
      </p:sp>
      <p:sp>
        <p:nvSpPr>
          <p:cNvPr id="545" name="Google Shape;545;p55">
            <a:extLst>
              <a:ext uri="{FF2B5EF4-FFF2-40B4-BE49-F238E27FC236}">
                <a16:creationId xmlns:a16="http://schemas.microsoft.com/office/drawing/2014/main" id="{8430F886-92AB-99EB-920D-8779C0653124}"/>
              </a:ext>
            </a:extLst>
          </p:cNvPr>
          <p:cNvSpPr txBox="1">
            <a:spLocks noGrp="1"/>
          </p:cNvSpPr>
          <p:nvPr>
            <p:ph type="title" idx="2"/>
          </p:nvPr>
        </p:nvSpPr>
        <p:spPr>
          <a:xfrm>
            <a:off x="3508587"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55%</a:t>
            </a:r>
            <a:endParaRPr dirty="0"/>
          </a:p>
        </p:txBody>
      </p:sp>
      <p:sp>
        <p:nvSpPr>
          <p:cNvPr id="546" name="Google Shape;546;p55">
            <a:extLst>
              <a:ext uri="{FF2B5EF4-FFF2-40B4-BE49-F238E27FC236}">
                <a16:creationId xmlns:a16="http://schemas.microsoft.com/office/drawing/2014/main" id="{786324BD-66F3-EBFD-3FBE-4EAE3452AACC}"/>
              </a:ext>
            </a:extLst>
          </p:cNvPr>
          <p:cNvSpPr txBox="1">
            <a:spLocks noGrp="1"/>
          </p:cNvSpPr>
          <p:nvPr>
            <p:ph type="subTitle" idx="3"/>
          </p:nvPr>
        </p:nvSpPr>
        <p:spPr>
          <a:xfrm>
            <a:off x="3508587"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Spark and Databricks Usage in Big Data &amp; AI</a:t>
            </a:r>
            <a:endParaRPr dirty="0"/>
          </a:p>
        </p:txBody>
      </p:sp>
      <p:sp>
        <p:nvSpPr>
          <p:cNvPr id="547" name="Google Shape;547;p55">
            <a:extLst>
              <a:ext uri="{FF2B5EF4-FFF2-40B4-BE49-F238E27FC236}">
                <a16:creationId xmlns:a16="http://schemas.microsoft.com/office/drawing/2014/main" id="{1C68A03C-D9BF-8A94-11D4-A6312049E01A}"/>
              </a:ext>
            </a:extLst>
          </p:cNvPr>
          <p:cNvSpPr txBox="1">
            <a:spLocks noGrp="1"/>
          </p:cNvSpPr>
          <p:nvPr>
            <p:ph type="title" idx="4"/>
          </p:nvPr>
        </p:nvSpPr>
        <p:spPr>
          <a:xfrm>
            <a:off x="717800" y="383175"/>
            <a:ext cx="7708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Percentages</a:t>
            </a:r>
            <a:endParaRPr/>
          </a:p>
        </p:txBody>
      </p:sp>
      <p:sp>
        <p:nvSpPr>
          <p:cNvPr id="548" name="Google Shape;548;p55">
            <a:extLst>
              <a:ext uri="{FF2B5EF4-FFF2-40B4-BE49-F238E27FC236}">
                <a16:creationId xmlns:a16="http://schemas.microsoft.com/office/drawing/2014/main" id="{E925119E-1665-6921-D6D9-3FA9FF21920D}"/>
              </a:ext>
            </a:extLst>
          </p:cNvPr>
          <p:cNvSpPr txBox="1">
            <a:spLocks noGrp="1"/>
          </p:cNvSpPr>
          <p:nvPr>
            <p:ph type="title" idx="5"/>
          </p:nvPr>
        </p:nvSpPr>
        <p:spPr>
          <a:xfrm>
            <a:off x="6216100"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100%</a:t>
            </a:r>
            <a:endParaRPr dirty="0"/>
          </a:p>
        </p:txBody>
      </p:sp>
      <p:sp>
        <p:nvSpPr>
          <p:cNvPr id="549" name="Google Shape;549;p55">
            <a:extLst>
              <a:ext uri="{FF2B5EF4-FFF2-40B4-BE49-F238E27FC236}">
                <a16:creationId xmlns:a16="http://schemas.microsoft.com/office/drawing/2014/main" id="{0C3ACF6D-76E3-22BD-CE3C-3DAE467E285E}"/>
              </a:ext>
            </a:extLst>
          </p:cNvPr>
          <p:cNvSpPr txBox="1">
            <a:spLocks noGrp="1"/>
          </p:cNvSpPr>
          <p:nvPr>
            <p:ph type="subTitle" idx="6"/>
          </p:nvPr>
        </p:nvSpPr>
        <p:spPr>
          <a:xfrm>
            <a:off x="6216100"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MS Degree Type</a:t>
            </a:r>
            <a:endParaRPr dirty="0"/>
          </a:p>
        </p:txBody>
      </p:sp>
      <p:sp>
        <p:nvSpPr>
          <p:cNvPr id="550" name="Google Shape;550;p55">
            <a:extLst>
              <a:ext uri="{FF2B5EF4-FFF2-40B4-BE49-F238E27FC236}">
                <a16:creationId xmlns:a16="http://schemas.microsoft.com/office/drawing/2014/main" id="{FAD4F0AC-883C-35FA-D9BF-C15F91B05844}"/>
              </a:ext>
            </a:extLst>
          </p:cNvPr>
          <p:cNvSpPr/>
          <p:nvPr/>
        </p:nvSpPr>
        <p:spPr>
          <a:xfrm>
            <a:off x="1229175" y="1596363"/>
            <a:ext cx="1090200" cy="10902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5">
            <a:extLst>
              <a:ext uri="{FF2B5EF4-FFF2-40B4-BE49-F238E27FC236}">
                <a16:creationId xmlns:a16="http://schemas.microsoft.com/office/drawing/2014/main" id="{124908E0-799E-9DD2-7CE9-84A9BAF7C97E}"/>
              </a:ext>
            </a:extLst>
          </p:cNvPr>
          <p:cNvSpPr/>
          <p:nvPr/>
        </p:nvSpPr>
        <p:spPr>
          <a:xfrm>
            <a:off x="1229175" y="1596363"/>
            <a:ext cx="1090200" cy="1090200"/>
          </a:xfrm>
          <a:prstGeom prst="blockArc">
            <a:avLst>
              <a:gd name="adj1" fmla="val 3925824"/>
              <a:gd name="adj2" fmla="val 13445883"/>
              <a:gd name="adj3" fmla="val 1792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552" name="Google Shape;552;p55">
            <a:extLst>
              <a:ext uri="{FF2B5EF4-FFF2-40B4-BE49-F238E27FC236}">
                <a16:creationId xmlns:a16="http://schemas.microsoft.com/office/drawing/2014/main" id="{16820B36-2519-B23F-91F6-AB3B6433B5A6}"/>
              </a:ext>
            </a:extLst>
          </p:cNvPr>
          <p:cNvSpPr/>
          <p:nvPr/>
        </p:nvSpPr>
        <p:spPr>
          <a:xfrm>
            <a:off x="4026900" y="1596363"/>
            <a:ext cx="1090200" cy="1090200"/>
          </a:xfrm>
          <a:prstGeom prst="donut">
            <a:avLst>
              <a:gd name="adj" fmla="val 1932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5">
            <a:extLst>
              <a:ext uri="{FF2B5EF4-FFF2-40B4-BE49-F238E27FC236}">
                <a16:creationId xmlns:a16="http://schemas.microsoft.com/office/drawing/2014/main" id="{3D1798A9-93C7-E0FC-D93B-C83B24425C4E}"/>
              </a:ext>
            </a:extLst>
          </p:cNvPr>
          <p:cNvSpPr/>
          <p:nvPr/>
        </p:nvSpPr>
        <p:spPr>
          <a:xfrm>
            <a:off x="4026900" y="1596363"/>
            <a:ext cx="1090200" cy="1090200"/>
          </a:xfrm>
          <a:prstGeom prst="blockArc">
            <a:avLst>
              <a:gd name="adj1" fmla="val 3925824"/>
              <a:gd name="adj2" fmla="val 15324687"/>
              <a:gd name="adj3" fmla="val 1918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554" name="Google Shape;554;p55">
            <a:extLst>
              <a:ext uri="{FF2B5EF4-FFF2-40B4-BE49-F238E27FC236}">
                <a16:creationId xmlns:a16="http://schemas.microsoft.com/office/drawing/2014/main" id="{8EA970AD-E68D-32E4-8DBD-761C9D602253}"/>
              </a:ext>
            </a:extLst>
          </p:cNvPr>
          <p:cNvSpPr/>
          <p:nvPr/>
        </p:nvSpPr>
        <p:spPr>
          <a:xfrm>
            <a:off x="6753100" y="1596363"/>
            <a:ext cx="1090200" cy="10902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5">
            <a:extLst>
              <a:ext uri="{FF2B5EF4-FFF2-40B4-BE49-F238E27FC236}">
                <a16:creationId xmlns:a16="http://schemas.microsoft.com/office/drawing/2014/main" id="{A472BDA3-EE88-3C31-8784-4A1D5C5BE1CB}"/>
              </a:ext>
            </a:extLst>
          </p:cNvPr>
          <p:cNvSpPr/>
          <p:nvPr/>
        </p:nvSpPr>
        <p:spPr>
          <a:xfrm>
            <a:off x="6753100" y="1596363"/>
            <a:ext cx="1090200" cy="1090200"/>
          </a:xfrm>
          <a:prstGeom prst="blockArc">
            <a:avLst>
              <a:gd name="adj1" fmla="val 3922412"/>
              <a:gd name="adj2" fmla="val 3895787"/>
              <a:gd name="adj3" fmla="val 17637"/>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Tree>
    <p:extLst>
      <p:ext uri="{BB962C8B-B14F-4D97-AF65-F5344CB8AC3E}">
        <p14:creationId xmlns:p14="http://schemas.microsoft.com/office/powerpoint/2010/main" val="7352281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542">
          <a:extLst>
            <a:ext uri="{FF2B5EF4-FFF2-40B4-BE49-F238E27FC236}">
              <a16:creationId xmlns:a16="http://schemas.microsoft.com/office/drawing/2014/main" id="{DA0D36D5-C56B-ABEA-7750-46475C64EE7E}"/>
            </a:ext>
          </a:extLst>
        </p:cNvPr>
        <p:cNvGrpSpPr/>
        <p:nvPr/>
      </p:nvGrpSpPr>
      <p:grpSpPr>
        <a:xfrm>
          <a:off x="0" y="0"/>
          <a:ext cx="0" cy="0"/>
          <a:chOff x="0" y="0"/>
          <a:chExt cx="0" cy="0"/>
        </a:xfrm>
      </p:grpSpPr>
      <p:sp>
        <p:nvSpPr>
          <p:cNvPr id="543" name="Google Shape;543;p55">
            <a:extLst>
              <a:ext uri="{FF2B5EF4-FFF2-40B4-BE49-F238E27FC236}">
                <a16:creationId xmlns:a16="http://schemas.microsoft.com/office/drawing/2014/main" id="{40D51B2C-CB72-B004-79C9-E161CFA6E508}"/>
              </a:ext>
            </a:extLst>
          </p:cNvPr>
          <p:cNvSpPr txBox="1">
            <a:spLocks noGrp="1"/>
          </p:cNvSpPr>
          <p:nvPr>
            <p:ph type="title"/>
          </p:nvPr>
        </p:nvSpPr>
        <p:spPr>
          <a:xfrm>
            <a:off x="750975"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28%</a:t>
            </a:r>
            <a:endParaRPr dirty="0"/>
          </a:p>
        </p:txBody>
      </p:sp>
      <p:sp>
        <p:nvSpPr>
          <p:cNvPr id="544" name="Google Shape;544;p55">
            <a:extLst>
              <a:ext uri="{FF2B5EF4-FFF2-40B4-BE49-F238E27FC236}">
                <a16:creationId xmlns:a16="http://schemas.microsoft.com/office/drawing/2014/main" id="{8FDFD214-978C-6119-EA20-EAEFAAADB5E5}"/>
              </a:ext>
            </a:extLst>
          </p:cNvPr>
          <p:cNvSpPr txBox="1">
            <a:spLocks noGrp="1"/>
          </p:cNvSpPr>
          <p:nvPr>
            <p:ph type="subTitle" idx="1"/>
          </p:nvPr>
        </p:nvSpPr>
        <p:spPr>
          <a:xfrm>
            <a:off x="750975"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Alumni Response Rate</a:t>
            </a:r>
            <a:endParaRPr dirty="0"/>
          </a:p>
        </p:txBody>
      </p:sp>
      <p:sp>
        <p:nvSpPr>
          <p:cNvPr id="545" name="Google Shape;545;p55">
            <a:extLst>
              <a:ext uri="{FF2B5EF4-FFF2-40B4-BE49-F238E27FC236}">
                <a16:creationId xmlns:a16="http://schemas.microsoft.com/office/drawing/2014/main" id="{58DB1A0E-8554-B38F-14FB-CF1D487B5B68}"/>
              </a:ext>
            </a:extLst>
          </p:cNvPr>
          <p:cNvSpPr txBox="1">
            <a:spLocks noGrp="1"/>
          </p:cNvSpPr>
          <p:nvPr>
            <p:ph type="title" idx="2"/>
          </p:nvPr>
        </p:nvSpPr>
        <p:spPr>
          <a:xfrm>
            <a:off x="3508587"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33%</a:t>
            </a:r>
            <a:endParaRPr dirty="0"/>
          </a:p>
        </p:txBody>
      </p:sp>
      <p:sp>
        <p:nvSpPr>
          <p:cNvPr id="546" name="Google Shape;546;p55">
            <a:extLst>
              <a:ext uri="{FF2B5EF4-FFF2-40B4-BE49-F238E27FC236}">
                <a16:creationId xmlns:a16="http://schemas.microsoft.com/office/drawing/2014/main" id="{6636B27E-282C-E190-B4AB-4CA8FB79EC37}"/>
              </a:ext>
            </a:extLst>
          </p:cNvPr>
          <p:cNvSpPr txBox="1">
            <a:spLocks noGrp="1"/>
          </p:cNvSpPr>
          <p:nvPr>
            <p:ph type="subTitle" idx="3"/>
          </p:nvPr>
        </p:nvSpPr>
        <p:spPr>
          <a:xfrm>
            <a:off x="3508587"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Snowflake Usage in Database &amp; Data Storage</a:t>
            </a:r>
            <a:endParaRPr dirty="0"/>
          </a:p>
        </p:txBody>
      </p:sp>
      <p:sp>
        <p:nvSpPr>
          <p:cNvPr id="547" name="Google Shape;547;p55">
            <a:extLst>
              <a:ext uri="{FF2B5EF4-FFF2-40B4-BE49-F238E27FC236}">
                <a16:creationId xmlns:a16="http://schemas.microsoft.com/office/drawing/2014/main" id="{E79DFC30-84C6-9852-9F72-11D89D4B7E0F}"/>
              </a:ext>
            </a:extLst>
          </p:cNvPr>
          <p:cNvSpPr txBox="1">
            <a:spLocks noGrp="1"/>
          </p:cNvSpPr>
          <p:nvPr>
            <p:ph type="title" idx="4"/>
          </p:nvPr>
        </p:nvSpPr>
        <p:spPr>
          <a:xfrm>
            <a:off x="717800" y="383175"/>
            <a:ext cx="7708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Percentages</a:t>
            </a:r>
            <a:endParaRPr/>
          </a:p>
        </p:txBody>
      </p:sp>
      <p:sp>
        <p:nvSpPr>
          <p:cNvPr id="548" name="Google Shape;548;p55">
            <a:extLst>
              <a:ext uri="{FF2B5EF4-FFF2-40B4-BE49-F238E27FC236}">
                <a16:creationId xmlns:a16="http://schemas.microsoft.com/office/drawing/2014/main" id="{FF508182-65BB-CD09-3BF0-6DBC0E83EA0E}"/>
              </a:ext>
            </a:extLst>
          </p:cNvPr>
          <p:cNvSpPr txBox="1">
            <a:spLocks noGrp="1"/>
          </p:cNvSpPr>
          <p:nvPr>
            <p:ph type="title" idx="5"/>
          </p:nvPr>
        </p:nvSpPr>
        <p:spPr>
          <a:xfrm>
            <a:off x="6216100" y="2819150"/>
            <a:ext cx="2164200" cy="6471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56%</a:t>
            </a:r>
            <a:endParaRPr dirty="0"/>
          </a:p>
        </p:txBody>
      </p:sp>
      <p:sp>
        <p:nvSpPr>
          <p:cNvPr id="549" name="Google Shape;549;p55">
            <a:extLst>
              <a:ext uri="{FF2B5EF4-FFF2-40B4-BE49-F238E27FC236}">
                <a16:creationId xmlns:a16="http://schemas.microsoft.com/office/drawing/2014/main" id="{4BC99E6B-9604-5FC7-AAD2-5E00D0EF641F}"/>
              </a:ext>
            </a:extLst>
          </p:cNvPr>
          <p:cNvSpPr txBox="1">
            <a:spLocks noGrp="1"/>
          </p:cNvSpPr>
          <p:nvPr>
            <p:ph type="subTitle" idx="6"/>
          </p:nvPr>
        </p:nvSpPr>
        <p:spPr>
          <a:xfrm>
            <a:off x="6216100" y="3390050"/>
            <a:ext cx="2164200" cy="6471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dirty="0"/>
              <a:t>MS Power BI and Tableau usage in Business Intelligence &amp; Visualization</a:t>
            </a:r>
            <a:endParaRPr dirty="0"/>
          </a:p>
        </p:txBody>
      </p:sp>
      <p:sp>
        <p:nvSpPr>
          <p:cNvPr id="550" name="Google Shape;550;p55">
            <a:extLst>
              <a:ext uri="{FF2B5EF4-FFF2-40B4-BE49-F238E27FC236}">
                <a16:creationId xmlns:a16="http://schemas.microsoft.com/office/drawing/2014/main" id="{1E5F8498-1A57-2245-8507-434316ACF45C}"/>
              </a:ext>
            </a:extLst>
          </p:cNvPr>
          <p:cNvSpPr/>
          <p:nvPr/>
        </p:nvSpPr>
        <p:spPr>
          <a:xfrm>
            <a:off x="1229175" y="1596363"/>
            <a:ext cx="1090200" cy="10902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55">
            <a:extLst>
              <a:ext uri="{FF2B5EF4-FFF2-40B4-BE49-F238E27FC236}">
                <a16:creationId xmlns:a16="http://schemas.microsoft.com/office/drawing/2014/main" id="{1303F496-75CA-8978-442B-59A5B8F316F1}"/>
              </a:ext>
            </a:extLst>
          </p:cNvPr>
          <p:cNvSpPr/>
          <p:nvPr/>
        </p:nvSpPr>
        <p:spPr>
          <a:xfrm>
            <a:off x="1229175" y="1596363"/>
            <a:ext cx="1090200" cy="1090200"/>
          </a:xfrm>
          <a:prstGeom prst="blockArc">
            <a:avLst>
              <a:gd name="adj1" fmla="val 3925824"/>
              <a:gd name="adj2" fmla="val 11083405"/>
              <a:gd name="adj3" fmla="val 1768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552" name="Google Shape;552;p55">
            <a:extLst>
              <a:ext uri="{FF2B5EF4-FFF2-40B4-BE49-F238E27FC236}">
                <a16:creationId xmlns:a16="http://schemas.microsoft.com/office/drawing/2014/main" id="{58CEF435-A99F-D641-FDC2-DE6533F61ACF}"/>
              </a:ext>
            </a:extLst>
          </p:cNvPr>
          <p:cNvSpPr/>
          <p:nvPr/>
        </p:nvSpPr>
        <p:spPr>
          <a:xfrm>
            <a:off x="4026900" y="1596363"/>
            <a:ext cx="1090200" cy="1090200"/>
          </a:xfrm>
          <a:prstGeom prst="donut">
            <a:avLst>
              <a:gd name="adj" fmla="val 19321"/>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55">
            <a:extLst>
              <a:ext uri="{FF2B5EF4-FFF2-40B4-BE49-F238E27FC236}">
                <a16:creationId xmlns:a16="http://schemas.microsoft.com/office/drawing/2014/main" id="{EF7928E8-5AE0-9042-E52D-9DDABB4E7E36}"/>
              </a:ext>
            </a:extLst>
          </p:cNvPr>
          <p:cNvSpPr/>
          <p:nvPr/>
        </p:nvSpPr>
        <p:spPr>
          <a:xfrm>
            <a:off x="4026900" y="1596363"/>
            <a:ext cx="1090200" cy="1090200"/>
          </a:xfrm>
          <a:prstGeom prst="blockArc">
            <a:avLst>
              <a:gd name="adj1" fmla="val 3925824"/>
              <a:gd name="adj2" fmla="val 11663515"/>
              <a:gd name="adj3" fmla="val 19663"/>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
        <p:nvSpPr>
          <p:cNvPr id="554" name="Google Shape;554;p55">
            <a:extLst>
              <a:ext uri="{FF2B5EF4-FFF2-40B4-BE49-F238E27FC236}">
                <a16:creationId xmlns:a16="http://schemas.microsoft.com/office/drawing/2014/main" id="{210E2A5C-057B-BAD0-BFC6-8326E54C3D71}"/>
              </a:ext>
            </a:extLst>
          </p:cNvPr>
          <p:cNvSpPr/>
          <p:nvPr/>
        </p:nvSpPr>
        <p:spPr>
          <a:xfrm>
            <a:off x="6753100" y="1596363"/>
            <a:ext cx="1090200" cy="1090200"/>
          </a:xfrm>
          <a:prstGeom prst="donut">
            <a:avLst>
              <a:gd name="adj" fmla="val 18315"/>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55">
            <a:extLst>
              <a:ext uri="{FF2B5EF4-FFF2-40B4-BE49-F238E27FC236}">
                <a16:creationId xmlns:a16="http://schemas.microsoft.com/office/drawing/2014/main" id="{F76F6869-F5A1-8F9D-67DB-D6FC0EC23FF1}"/>
              </a:ext>
            </a:extLst>
          </p:cNvPr>
          <p:cNvSpPr/>
          <p:nvPr/>
        </p:nvSpPr>
        <p:spPr>
          <a:xfrm>
            <a:off x="6753100" y="1596363"/>
            <a:ext cx="1090200" cy="1090200"/>
          </a:xfrm>
          <a:prstGeom prst="blockArc">
            <a:avLst>
              <a:gd name="adj1" fmla="val 5040767"/>
              <a:gd name="adj2" fmla="val 16557114"/>
              <a:gd name="adj3" fmla="val 18861"/>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A1C448"/>
              </a:solidFill>
            </a:endParaRPr>
          </a:p>
        </p:txBody>
      </p:sp>
    </p:spTree>
    <p:extLst>
      <p:ext uri="{BB962C8B-B14F-4D97-AF65-F5344CB8AC3E}">
        <p14:creationId xmlns:p14="http://schemas.microsoft.com/office/powerpoint/2010/main" val="171047425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503">
          <a:extLst>
            <a:ext uri="{FF2B5EF4-FFF2-40B4-BE49-F238E27FC236}">
              <a16:creationId xmlns:a16="http://schemas.microsoft.com/office/drawing/2014/main" id="{E6D80EAC-5852-9A23-BBA8-53696DC3E1C8}"/>
            </a:ext>
          </a:extLst>
        </p:cNvPr>
        <p:cNvGrpSpPr/>
        <p:nvPr/>
      </p:nvGrpSpPr>
      <p:grpSpPr>
        <a:xfrm>
          <a:off x="0" y="0"/>
          <a:ext cx="0" cy="0"/>
          <a:chOff x="0" y="0"/>
          <a:chExt cx="0" cy="0"/>
        </a:xfrm>
      </p:grpSpPr>
      <p:sp>
        <p:nvSpPr>
          <p:cNvPr id="504" name="Google Shape;504;p54">
            <a:extLst>
              <a:ext uri="{FF2B5EF4-FFF2-40B4-BE49-F238E27FC236}">
                <a16:creationId xmlns:a16="http://schemas.microsoft.com/office/drawing/2014/main" id="{D063565F-1220-0744-C7B3-6BD320FF1E72}"/>
              </a:ext>
            </a:extLst>
          </p:cNvPr>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DAEN Program Average Rating</a:t>
            </a:r>
            <a:endParaRPr dirty="0"/>
          </a:p>
        </p:txBody>
      </p:sp>
      <p:sp>
        <p:nvSpPr>
          <p:cNvPr id="514" name="Google Shape;514;p54">
            <a:extLst>
              <a:ext uri="{FF2B5EF4-FFF2-40B4-BE49-F238E27FC236}">
                <a16:creationId xmlns:a16="http://schemas.microsoft.com/office/drawing/2014/main" id="{906B7B35-9FDA-8A25-19F3-5789E22F3F2E}"/>
              </a:ext>
            </a:extLst>
          </p:cNvPr>
          <p:cNvSpPr txBox="1"/>
          <p:nvPr/>
        </p:nvSpPr>
        <p:spPr>
          <a:xfrm>
            <a:off x="2825206" y="2070713"/>
            <a:ext cx="1353300" cy="3810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2400" b="1" dirty="0">
                <a:solidFill>
                  <a:schemeClr val="accent1"/>
                </a:solidFill>
                <a:latin typeface="Montserrat"/>
                <a:ea typeface="Montserrat"/>
                <a:cs typeface="Montserrat"/>
                <a:sym typeface="Montserrat"/>
              </a:rPr>
              <a:t>3.7/5</a:t>
            </a:r>
            <a:endParaRPr sz="2400" b="1" dirty="0">
              <a:solidFill>
                <a:schemeClr val="accent1"/>
              </a:solidFill>
              <a:latin typeface="Montserrat"/>
              <a:ea typeface="Montserrat"/>
              <a:cs typeface="Montserrat"/>
              <a:sym typeface="Montserrat"/>
            </a:endParaRPr>
          </a:p>
        </p:txBody>
      </p:sp>
      <p:sp>
        <p:nvSpPr>
          <p:cNvPr id="517" name="Google Shape;517;p54">
            <a:extLst>
              <a:ext uri="{FF2B5EF4-FFF2-40B4-BE49-F238E27FC236}">
                <a16:creationId xmlns:a16="http://schemas.microsoft.com/office/drawing/2014/main" id="{D42110CC-E189-1582-4943-4EB20C5137CD}"/>
              </a:ext>
            </a:extLst>
          </p:cNvPr>
          <p:cNvSpPr/>
          <p:nvPr/>
        </p:nvSpPr>
        <p:spPr>
          <a:xfrm>
            <a:off x="3764632" y="2217913"/>
            <a:ext cx="1922100" cy="118800"/>
          </a:xfrm>
          <a:prstGeom prst="rect">
            <a:avLst/>
          </a:prstGeom>
          <a:solidFill>
            <a:schemeClr val="lt2"/>
          </a:solid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 name="Google Shape;518;p54">
            <a:extLst>
              <a:ext uri="{FF2B5EF4-FFF2-40B4-BE49-F238E27FC236}">
                <a16:creationId xmlns:a16="http://schemas.microsoft.com/office/drawing/2014/main" id="{DF690DD9-5B82-5821-6385-671044A01021}"/>
              </a:ext>
            </a:extLst>
          </p:cNvPr>
          <p:cNvSpPr/>
          <p:nvPr/>
        </p:nvSpPr>
        <p:spPr>
          <a:xfrm>
            <a:off x="3764631" y="2217913"/>
            <a:ext cx="1100263" cy="118800"/>
          </a:xfrm>
          <a:prstGeom prst="rect">
            <a:avLst/>
          </a:pr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102250301"/>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341"/>
        <p:cNvGrpSpPr/>
        <p:nvPr/>
      </p:nvGrpSpPr>
      <p:grpSpPr>
        <a:xfrm>
          <a:off x="0" y="0"/>
          <a:ext cx="0" cy="0"/>
          <a:chOff x="0" y="0"/>
          <a:chExt cx="0" cy="0"/>
        </a:xfrm>
      </p:grpSpPr>
      <p:sp>
        <p:nvSpPr>
          <p:cNvPr id="342" name="Google Shape;342;p42"/>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Visualizations</a:t>
            </a:r>
            <a:endParaRPr dirty="0"/>
          </a:p>
        </p:txBody>
      </p:sp>
      <p:sp>
        <p:nvSpPr>
          <p:cNvPr id="347" name="Google Shape;347;p42"/>
          <p:cNvSpPr txBox="1">
            <a:spLocks noGrp="1"/>
          </p:cNvSpPr>
          <p:nvPr>
            <p:ph type="subTitle" idx="4294967295"/>
          </p:nvPr>
        </p:nvSpPr>
        <p:spPr>
          <a:xfrm>
            <a:off x="1066385" y="1169700"/>
            <a:ext cx="1757056" cy="5541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sz="1400" dirty="0">
                <a:solidFill>
                  <a:schemeClr val="dk1"/>
                </a:solidFill>
              </a:rPr>
              <a:t>Academic Profile Assessment</a:t>
            </a:r>
            <a:endParaRPr sz="1400" dirty="0">
              <a:solidFill>
                <a:schemeClr val="dk1"/>
              </a:solidFill>
            </a:endParaRPr>
          </a:p>
        </p:txBody>
      </p:sp>
      <p:sp>
        <p:nvSpPr>
          <p:cNvPr id="348" name="Google Shape;348;p42"/>
          <p:cNvSpPr txBox="1">
            <a:spLocks noGrp="1"/>
          </p:cNvSpPr>
          <p:nvPr>
            <p:ph type="subTitle" idx="4294967295"/>
          </p:nvPr>
        </p:nvSpPr>
        <p:spPr>
          <a:xfrm>
            <a:off x="6608362" y="2842886"/>
            <a:ext cx="1566095" cy="4086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sz="1400" dirty="0">
                <a:solidFill>
                  <a:schemeClr val="dk1"/>
                </a:solidFill>
              </a:rPr>
              <a:t>Technical Skill Utilization </a:t>
            </a:r>
            <a:endParaRPr sz="1400" dirty="0">
              <a:solidFill>
                <a:schemeClr val="dk1"/>
              </a:solidFill>
            </a:endParaRPr>
          </a:p>
        </p:txBody>
      </p:sp>
      <p:sp>
        <p:nvSpPr>
          <p:cNvPr id="349" name="Google Shape;349;p42"/>
          <p:cNvSpPr txBox="1">
            <a:spLocks noGrp="1"/>
          </p:cNvSpPr>
          <p:nvPr>
            <p:ph type="subTitle" idx="4294967295"/>
          </p:nvPr>
        </p:nvSpPr>
        <p:spPr>
          <a:xfrm>
            <a:off x="6402960" y="1230635"/>
            <a:ext cx="21654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400" dirty="0">
                <a:solidFill>
                  <a:schemeClr val="dk1"/>
                </a:solidFill>
              </a:rPr>
              <a:t>Career Progression Tracking</a:t>
            </a:r>
            <a:endParaRPr sz="1400" dirty="0">
              <a:solidFill>
                <a:schemeClr val="dk1"/>
              </a:solidFill>
            </a:endParaRPr>
          </a:p>
        </p:txBody>
      </p:sp>
      <p:cxnSp>
        <p:nvCxnSpPr>
          <p:cNvPr id="351" name="Google Shape;351;p42"/>
          <p:cNvCxnSpPr>
            <a:cxnSpLocks/>
          </p:cNvCxnSpPr>
          <p:nvPr/>
        </p:nvCxnSpPr>
        <p:spPr>
          <a:xfrm flipH="1" flipV="1">
            <a:off x="2910689" y="1492508"/>
            <a:ext cx="704129" cy="182457"/>
          </a:xfrm>
          <a:prstGeom prst="straightConnector1">
            <a:avLst/>
          </a:prstGeom>
          <a:noFill/>
          <a:ln w="19050" cap="flat" cmpd="sng">
            <a:solidFill>
              <a:schemeClr val="bg2"/>
            </a:solidFill>
            <a:prstDash val="solid"/>
            <a:round/>
            <a:headEnd type="none" w="med" len="med"/>
            <a:tailEnd type="oval" w="med" len="med"/>
          </a:ln>
        </p:spPr>
      </p:cxnSp>
      <p:cxnSp>
        <p:nvCxnSpPr>
          <p:cNvPr id="352" name="Google Shape;352;p42"/>
          <p:cNvCxnSpPr/>
          <p:nvPr/>
        </p:nvCxnSpPr>
        <p:spPr>
          <a:xfrm rot="10800000">
            <a:off x="2533753" y="2915540"/>
            <a:ext cx="729000" cy="3300"/>
          </a:xfrm>
          <a:prstGeom prst="straightConnector1">
            <a:avLst/>
          </a:prstGeom>
          <a:noFill/>
          <a:ln w="19050" cap="flat" cmpd="sng">
            <a:solidFill>
              <a:schemeClr val="bg2"/>
            </a:solidFill>
            <a:prstDash val="solid"/>
            <a:round/>
            <a:headEnd type="none" w="med" len="med"/>
            <a:tailEnd type="oval" w="med" len="med"/>
          </a:ln>
        </p:spPr>
      </p:cxnSp>
      <p:cxnSp>
        <p:nvCxnSpPr>
          <p:cNvPr id="353" name="Google Shape;353;p42"/>
          <p:cNvCxnSpPr>
            <a:cxnSpLocks/>
          </p:cNvCxnSpPr>
          <p:nvPr/>
        </p:nvCxnSpPr>
        <p:spPr>
          <a:xfrm flipV="1">
            <a:off x="5604758" y="1492508"/>
            <a:ext cx="677724" cy="177661"/>
          </a:xfrm>
          <a:prstGeom prst="straightConnector1">
            <a:avLst/>
          </a:prstGeom>
          <a:noFill/>
          <a:ln w="19050" cap="flat" cmpd="sng">
            <a:solidFill>
              <a:schemeClr val="dk2"/>
            </a:solidFill>
            <a:prstDash val="solid"/>
            <a:round/>
            <a:headEnd type="none" w="med" len="med"/>
            <a:tailEnd type="oval" w="med" len="med"/>
          </a:ln>
        </p:spPr>
      </p:cxnSp>
      <p:cxnSp>
        <p:nvCxnSpPr>
          <p:cNvPr id="354" name="Google Shape;354;p42"/>
          <p:cNvCxnSpPr>
            <a:cxnSpLocks/>
          </p:cNvCxnSpPr>
          <p:nvPr/>
        </p:nvCxnSpPr>
        <p:spPr>
          <a:xfrm flipV="1">
            <a:off x="5841163" y="3126550"/>
            <a:ext cx="716799" cy="149400"/>
          </a:xfrm>
          <a:prstGeom prst="straightConnector1">
            <a:avLst/>
          </a:prstGeom>
          <a:noFill/>
          <a:ln w="19050" cap="flat" cmpd="sng">
            <a:solidFill>
              <a:schemeClr val="bg2"/>
            </a:solidFill>
            <a:prstDash val="solid"/>
            <a:round/>
            <a:headEnd type="none" w="med" len="med"/>
            <a:tailEnd type="oval" w="med" len="med"/>
          </a:ln>
        </p:spPr>
      </p:cxnSp>
      <p:grpSp>
        <p:nvGrpSpPr>
          <p:cNvPr id="8" name="Google Shape;756;p69">
            <a:extLst>
              <a:ext uri="{FF2B5EF4-FFF2-40B4-BE49-F238E27FC236}">
                <a16:creationId xmlns:a16="http://schemas.microsoft.com/office/drawing/2014/main" id="{56A211E1-30B5-03FF-BA3B-669982045716}"/>
              </a:ext>
            </a:extLst>
          </p:cNvPr>
          <p:cNvGrpSpPr/>
          <p:nvPr/>
        </p:nvGrpSpPr>
        <p:grpSpPr>
          <a:xfrm>
            <a:off x="3133057" y="1200150"/>
            <a:ext cx="2743200" cy="2743200"/>
            <a:chOff x="4906800" y="1507500"/>
            <a:chExt cx="70350" cy="71075"/>
          </a:xfrm>
        </p:grpSpPr>
        <p:sp>
          <p:nvSpPr>
            <p:cNvPr id="9" name="Google Shape;757;p69">
              <a:extLst>
                <a:ext uri="{FF2B5EF4-FFF2-40B4-BE49-F238E27FC236}">
                  <a16:creationId xmlns:a16="http://schemas.microsoft.com/office/drawing/2014/main" id="{899FD878-4B13-714C-A871-7D695BD4B3CF}"/>
                </a:ext>
              </a:extLst>
            </p:cNvPr>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758;p69">
              <a:extLst>
                <a:ext uri="{FF2B5EF4-FFF2-40B4-BE49-F238E27FC236}">
                  <a16:creationId xmlns:a16="http://schemas.microsoft.com/office/drawing/2014/main" id="{4F02E8DF-C269-CAEA-A99D-7D6CE7A62629}"/>
                </a:ext>
              </a:extLst>
            </p:cNvPr>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759;p69">
              <a:extLst>
                <a:ext uri="{FF2B5EF4-FFF2-40B4-BE49-F238E27FC236}">
                  <a16:creationId xmlns:a16="http://schemas.microsoft.com/office/drawing/2014/main" id="{38FF0A90-73CB-00DE-5FE0-85912E688176}"/>
                </a:ext>
              </a:extLst>
            </p:cNvPr>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chemeClr val="accent3"/>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0;p69">
              <a:extLst>
                <a:ext uri="{FF2B5EF4-FFF2-40B4-BE49-F238E27FC236}">
                  <a16:creationId xmlns:a16="http://schemas.microsoft.com/office/drawing/2014/main" id="{AFE9A004-A70A-CD4F-EA75-DD3B7E6FBC64}"/>
                </a:ext>
              </a:extLst>
            </p:cNvPr>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chemeClr val="bg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1;p69">
              <a:extLst>
                <a:ext uri="{FF2B5EF4-FFF2-40B4-BE49-F238E27FC236}">
                  <a16:creationId xmlns:a16="http://schemas.microsoft.com/office/drawing/2014/main" id="{C5F808E5-0E1D-04ED-9FF6-854554F79F40}"/>
                </a:ext>
              </a:extLst>
            </p:cNvPr>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2" name="Google Shape;352;p42">
            <a:extLst>
              <a:ext uri="{FF2B5EF4-FFF2-40B4-BE49-F238E27FC236}">
                <a16:creationId xmlns:a16="http://schemas.microsoft.com/office/drawing/2014/main" id="{C54D4928-1FA5-CA57-3048-A5934221D3D8}"/>
              </a:ext>
            </a:extLst>
          </p:cNvPr>
          <p:cNvCxnSpPr>
            <a:cxnSpLocks/>
          </p:cNvCxnSpPr>
          <p:nvPr/>
        </p:nvCxnSpPr>
        <p:spPr>
          <a:xfrm flipH="1">
            <a:off x="3800380" y="4010807"/>
            <a:ext cx="585787" cy="269522"/>
          </a:xfrm>
          <a:prstGeom prst="straightConnector1">
            <a:avLst/>
          </a:prstGeom>
          <a:noFill/>
          <a:ln w="19050" cap="flat" cmpd="sng">
            <a:solidFill>
              <a:schemeClr val="dk2"/>
            </a:solidFill>
            <a:prstDash val="solid"/>
            <a:round/>
            <a:headEnd type="none" w="med" len="med"/>
            <a:tailEnd type="oval" w="med" len="med"/>
          </a:ln>
        </p:spPr>
      </p:cxnSp>
      <p:sp>
        <p:nvSpPr>
          <p:cNvPr id="28" name="Google Shape;348;p42">
            <a:extLst>
              <a:ext uri="{FF2B5EF4-FFF2-40B4-BE49-F238E27FC236}">
                <a16:creationId xmlns:a16="http://schemas.microsoft.com/office/drawing/2014/main" id="{1AFF7909-D32F-5E16-1D84-B008F6F0DB33}"/>
              </a:ext>
            </a:extLst>
          </p:cNvPr>
          <p:cNvSpPr txBox="1">
            <a:spLocks/>
          </p:cNvSpPr>
          <p:nvPr/>
        </p:nvSpPr>
        <p:spPr>
          <a:xfrm>
            <a:off x="830151" y="2564606"/>
            <a:ext cx="175705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Char char="●"/>
              <a:defRPr sz="18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9pPr>
          </a:lstStyle>
          <a:p>
            <a:pPr marL="0" indent="0">
              <a:spcAft>
                <a:spcPts val="1600"/>
              </a:spcAft>
              <a:buFont typeface="Montserrat"/>
              <a:buNone/>
            </a:pPr>
            <a:r>
              <a:rPr lang="en-US" sz="1400" dirty="0">
                <a:solidFill>
                  <a:schemeClr val="dk1"/>
                </a:solidFill>
              </a:rPr>
              <a:t>Post Graduation Development</a:t>
            </a:r>
          </a:p>
        </p:txBody>
      </p:sp>
      <p:sp>
        <p:nvSpPr>
          <p:cNvPr id="31" name="Google Shape;350;p42">
            <a:extLst>
              <a:ext uri="{FF2B5EF4-FFF2-40B4-BE49-F238E27FC236}">
                <a16:creationId xmlns:a16="http://schemas.microsoft.com/office/drawing/2014/main" id="{7C7C5E2E-F509-DA5F-B678-F1140B5A8A10}"/>
              </a:ext>
            </a:extLst>
          </p:cNvPr>
          <p:cNvSpPr txBox="1">
            <a:spLocks/>
          </p:cNvSpPr>
          <p:nvPr/>
        </p:nvSpPr>
        <p:spPr>
          <a:xfrm>
            <a:off x="2180053" y="3943350"/>
            <a:ext cx="2165400"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Char char="●"/>
              <a:defRPr sz="18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9pPr>
          </a:lstStyle>
          <a:p>
            <a:pPr marL="0" indent="0">
              <a:spcAft>
                <a:spcPts val="1600"/>
              </a:spcAft>
              <a:buFont typeface="Montserrat"/>
              <a:buNone/>
            </a:pPr>
            <a:r>
              <a:rPr lang="en-US" sz="1400" dirty="0">
                <a:solidFill>
                  <a:schemeClr val="dk1"/>
                </a:solidFill>
              </a:rPr>
              <a:t>Program Value Assessment</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104B3F88-C42F-1514-2F2D-C8D38C81B914}"/>
            </a:ext>
          </a:extLst>
        </p:cNvPr>
        <p:cNvGrpSpPr/>
        <p:nvPr/>
      </p:nvGrpSpPr>
      <p:grpSpPr>
        <a:xfrm>
          <a:off x="0" y="0"/>
          <a:ext cx="0" cy="0"/>
          <a:chOff x="0" y="0"/>
          <a:chExt cx="0" cy="0"/>
        </a:xfrm>
      </p:grpSpPr>
      <p:sp>
        <p:nvSpPr>
          <p:cNvPr id="342" name="Google Shape;342;p42">
            <a:extLst>
              <a:ext uri="{FF2B5EF4-FFF2-40B4-BE49-F238E27FC236}">
                <a16:creationId xmlns:a16="http://schemas.microsoft.com/office/drawing/2014/main" id="{684CF176-A172-BBE4-CA50-EA69CFC779D2}"/>
              </a:ext>
            </a:extLst>
          </p:cNvPr>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Visualizations</a:t>
            </a:r>
          </a:p>
        </p:txBody>
      </p:sp>
      <p:sp>
        <p:nvSpPr>
          <p:cNvPr id="347" name="Google Shape;347;p42">
            <a:extLst>
              <a:ext uri="{FF2B5EF4-FFF2-40B4-BE49-F238E27FC236}">
                <a16:creationId xmlns:a16="http://schemas.microsoft.com/office/drawing/2014/main" id="{EE401CD3-E905-3368-5E54-12D5642C1E77}"/>
              </a:ext>
            </a:extLst>
          </p:cNvPr>
          <p:cNvSpPr txBox="1">
            <a:spLocks noGrp="1"/>
          </p:cNvSpPr>
          <p:nvPr>
            <p:ph type="subTitle" idx="4294967295"/>
          </p:nvPr>
        </p:nvSpPr>
        <p:spPr>
          <a:xfrm>
            <a:off x="1066384" y="1169700"/>
            <a:ext cx="1905415" cy="5541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sz="1400" b="1" dirty="0">
                <a:solidFill>
                  <a:schemeClr val="dk1"/>
                </a:solidFill>
              </a:rPr>
              <a:t>Academic Profile Assessment</a:t>
            </a:r>
            <a:endParaRPr sz="1400" b="1" dirty="0">
              <a:solidFill>
                <a:schemeClr val="dk1"/>
              </a:solidFill>
            </a:endParaRPr>
          </a:p>
        </p:txBody>
      </p:sp>
      <p:cxnSp>
        <p:nvCxnSpPr>
          <p:cNvPr id="351" name="Google Shape;351;p42">
            <a:extLst>
              <a:ext uri="{FF2B5EF4-FFF2-40B4-BE49-F238E27FC236}">
                <a16:creationId xmlns:a16="http://schemas.microsoft.com/office/drawing/2014/main" id="{9C361043-C9F0-E4B7-A0AB-3D55D3B5D40C}"/>
              </a:ext>
            </a:extLst>
          </p:cNvPr>
          <p:cNvCxnSpPr>
            <a:cxnSpLocks/>
          </p:cNvCxnSpPr>
          <p:nvPr/>
        </p:nvCxnSpPr>
        <p:spPr>
          <a:xfrm flipH="1" flipV="1">
            <a:off x="2910689" y="1492508"/>
            <a:ext cx="704129" cy="182457"/>
          </a:xfrm>
          <a:prstGeom prst="straightConnector1">
            <a:avLst/>
          </a:prstGeom>
          <a:noFill/>
          <a:ln w="19050" cap="flat" cmpd="sng">
            <a:solidFill>
              <a:schemeClr val="accent1"/>
            </a:solidFill>
            <a:prstDash val="solid"/>
            <a:round/>
            <a:headEnd type="none" w="med" len="med"/>
            <a:tailEnd type="oval" w="med" len="med"/>
          </a:ln>
        </p:spPr>
      </p:cxnSp>
      <p:grpSp>
        <p:nvGrpSpPr>
          <p:cNvPr id="8" name="Google Shape;756;p69">
            <a:extLst>
              <a:ext uri="{FF2B5EF4-FFF2-40B4-BE49-F238E27FC236}">
                <a16:creationId xmlns:a16="http://schemas.microsoft.com/office/drawing/2014/main" id="{B138A946-73B7-A5F8-6E07-734CC6929654}"/>
              </a:ext>
            </a:extLst>
          </p:cNvPr>
          <p:cNvGrpSpPr/>
          <p:nvPr/>
        </p:nvGrpSpPr>
        <p:grpSpPr>
          <a:xfrm>
            <a:off x="3133057" y="1200150"/>
            <a:ext cx="2743200" cy="2743200"/>
            <a:chOff x="4906800" y="1507500"/>
            <a:chExt cx="70350" cy="71075"/>
          </a:xfrm>
        </p:grpSpPr>
        <p:sp>
          <p:nvSpPr>
            <p:cNvPr id="9" name="Google Shape;757;p69">
              <a:extLst>
                <a:ext uri="{FF2B5EF4-FFF2-40B4-BE49-F238E27FC236}">
                  <a16:creationId xmlns:a16="http://schemas.microsoft.com/office/drawing/2014/main" id="{F46EC927-4FCB-F596-A1E8-C4A342917E81}"/>
                </a:ext>
              </a:extLst>
            </p:cNvPr>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758;p69">
              <a:extLst>
                <a:ext uri="{FF2B5EF4-FFF2-40B4-BE49-F238E27FC236}">
                  <a16:creationId xmlns:a16="http://schemas.microsoft.com/office/drawing/2014/main" id="{DD115AC9-ACAC-5D4C-DAD2-064DEE7373FC}"/>
                </a:ext>
              </a:extLst>
            </p:cNvPr>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759;p69">
              <a:extLst>
                <a:ext uri="{FF2B5EF4-FFF2-40B4-BE49-F238E27FC236}">
                  <a16:creationId xmlns:a16="http://schemas.microsoft.com/office/drawing/2014/main" id="{A17F873F-FCB8-C260-DA9A-3BA6E7EC7763}"/>
                </a:ext>
              </a:extLst>
            </p:cNvPr>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chemeClr val="accent3"/>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0;p69">
              <a:extLst>
                <a:ext uri="{FF2B5EF4-FFF2-40B4-BE49-F238E27FC236}">
                  <a16:creationId xmlns:a16="http://schemas.microsoft.com/office/drawing/2014/main" id="{65EB50A2-0A03-29A0-FB19-1C16C32CCBD8}"/>
                </a:ext>
              </a:extLst>
            </p:cNvPr>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chemeClr val="bg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1;p69">
              <a:extLst>
                <a:ext uri="{FF2B5EF4-FFF2-40B4-BE49-F238E27FC236}">
                  <a16:creationId xmlns:a16="http://schemas.microsoft.com/office/drawing/2014/main" id="{6DACEC2B-74A2-DDBD-BD84-604714ABF49B}"/>
                </a:ext>
              </a:extLst>
            </p:cNvPr>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159583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559">
          <a:extLst>
            <a:ext uri="{FF2B5EF4-FFF2-40B4-BE49-F238E27FC236}">
              <a16:creationId xmlns:a16="http://schemas.microsoft.com/office/drawing/2014/main" id="{AA83EE16-8EA2-7CFB-63F1-57C918FE607E}"/>
            </a:ext>
          </a:extLst>
        </p:cNvPr>
        <p:cNvGrpSpPr/>
        <p:nvPr/>
      </p:nvGrpSpPr>
      <p:grpSpPr>
        <a:xfrm>
          <a:off x="0" y="0"/>
          <a:ext cx="0" cy="0"/>
          <a:chOff x="0" y="0"/>
          <a:chExt cx="0" cy="0"/>
        </a:xfrm>
      </p:grpSpPr>
      <p:sp>
        <p:nvSpPr>
          <p:cNvPr id="560" name="Google Shape;560;p56">
            <a:extLst>
              <a:ext uri="{FF2B5EF4-FFF2-40B4-BE49-F238E27FC236}">
                <a16:creationId xmlns:a16="http://schemas.microsoft.com/office/drawing/2014/main" id="{2A863EDA-806A-B093-ABE3-79ED38B66C50}"/>
              </a:ext>
            </a:extLst>
          </p:cNvPr>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Researchers</a:t>
            </a:r>
            <a:endParaRPr dirty="0"/>
          </a:p>
        </p:txBody>
      </p:sp>
      <p:sp>
        <p:nvSpPr>
          <p:cNvPr id="561" name="Google Shape;561;p56">
            <a:extLst>
              <a:ext uri="{FF2B5EF4-FFF2-40B4-BE49-F238E27FC236}">
                <a16:creationId xmlns:a16="http://schemas.microsoft.com/office/drawing/2014/main" id="{6887A920-5064-61AF-AEF4-190156AD24AD}"/>
              </a:ext>
            </a:extLst>
          </p:cNvPr>
          <p:cNvSpPr txBox="1">
            <a:spLocks noGrp="1"/>
          </p:cNvSpPr>
          <p:nvPr>
            <p:ph type="subTitle" idx="1"/>
          </p:nvPr>
        </p:nvSpPr>
        <p:spPr>
          <a:xfrm>
            <a:off x="1454225" y="3391300"/>
            <a:ext cx="22617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James Baldo</a:t>
            </a:r>
            <a:endParaRPr dirty="0"/>
          </a:p>
        </p:txBody>
      </p:sp>
      <p:sp>
        <p:nvSpPr>
          <p:cNvPr id="562" name="Google Shape;562;p56">
            <a:extLst>
              <a:ext uri="{FF2B5EF4-FFF2-40B4-BE49-F238E27FC236}">
                <a16:creationId xmlns:a16="http://schemas.microsoft.com/office/drawing/2014/main" id="{B53F5572-47A6-E8C3-853D-88A7B4918E84}"/>
              </a:ext>
            </a:extLst>
          </p:cNvPr>
          <p:cNvSpPr txBox="1">
            <a:spLocks noGrp="1"/>
          </p:cNvSpPr>
          <p:nvPr>
            <p:ph type="subTitle" idx="2"/>
          </p:nvPr>
        </p:nvSpPr>
        <p:spPr>
          <a:xfrm>
            <a:off x="1454225" y="3654875"/>
            <a:ext cx="2261700" cy="932065"/>
          </a:xfrm>
          <a:prstGeom prst="rect">
            <a:avLst/>
          </a:prstGeom>
        </p:spPr>
        <p:txBody>
          <a:bodyPr spcFirstLastPara="1" wrap="square" lIns="91425" tIns="91425" rIns="91425" bIns="91425" anchor="t" anchorCtr="0">
            <a:noAutofit/>
          </a:bodyPr>
          <a:lstStyle/>
          <a:p>
            <a:pPr marL="0" lvl="0" indent="0" algn="ctr" rtl="0">
              <a:spcBef>
                <a:spcPts val="1000"/>
              </a:spcBef>
              <a:spcAft>
                <a:spcPts val="0"/>
              </a:spcAft>
              <a:buClr>
                <a:schemeClr val="dk1"/>
              </a:buClr>
              <a:buSzPts val="1100"/>
              <a:buFont typeface="Arial"/>
              <a:buNone/>
            </a:pPr>
            <a:r>
              <a:rPr lang="en-US" sz="1200" dirty="0">
                <a:solidFill>
                  <a:schemeClr val="tx1"/>
                </a:solidFill>
                <a:uFill>
                  <a:noFill/>
                </a:uFill>
                <a:latin typeface="Montserrat" pitchFamily="2" charset="77"/>
              </a:rPr>
              <a:t>Director of DAEN Program at George Mason University</a:t>
            </a:r>
            <a:endParaRPr lang="en-US" sz="1200" dirty="0">
              <a:solidFill>
                <a:schemeClr val="tx1"/>
              </a:solidFill>
              <a:latin typeface="Montserrat" pitchFamily="2" charset="77"/>
            </a:endParaRPr>
          </a:p>
        </p:txBody>
      </p:sp>
      <p:sp>
        <p:nvSpPr>
          <p:cNvPr id="563" name="Google Shape;563;p56">
            <a:extLst>
              <a:ext uri="{FF2B5EF4-FFF2-40B4-BE49-F238E27FC236}">
                <a16:creationId xmlns:a16="http://schemas.microsoft.com/office/drawing/2014/main" id="{F90B14CC-3220-7888-F5C2-6E6DFFB919A0}"/>
              </a:ext>
            </a:extLst>
          </p:cNvPr>
          <p:cNvSpPr txBox="1">
            <a:spLocks noGrp="1"/>
          </p:cNvSpPr>
          <p:nvPr>
            <p:ph type="subTitle" idx="3"/>
          </p:nvPr>
        </p:nvSpPr>
        <p:spPr>
          <a:xfrm>
            <a:off x="5427875" y="3391300"/>
            <a:ext cx="22617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Lingyun Dai</a:t>
            </a:r>
            <a:endParaRPr dirty="0"/>
          </a:p>
        </p:txBody>
      </p:sp>
      <p:sp>
        <p:nvSpPr>
          <p:cNvPr id="564" name="Google Shape;564;p56">
            <a:extLst>
              <a:ext uri="{FF2B5EF4-FFF2-40B4-BE49-F238E27FC236}">
                <a16:creationId xmlns:a16="http://schemas.microsoft.com/office/drawing/2014/main" id="{0C3F5301-D629-22C0-8113-B481D65B21B3}"/>
              </a:ext>
            </a:extLst>
          </p:cNvPr>
          <p:cNvSpPr txBox="1">
            <a:spLocks noGrp="1"/>
          </p:cNvSpPr>
          <p:nvPr>
            <p:ph type="subTitle" idx="4"/>
          </p:nvPr>
        </p:nvSpPr>
        <p:spPr>
          <a:xfrm>
            <a:off x="5635025" y="3799900"/>
            <a:ext cx="1742638" cy="723900"/>
          </a:xfrm>
          <a:prstGeom prst="rect">
            <a:avLst/>
          </a:prstGeom>
        </p:spPr>
        <p:txBody>
          <a:bodyPr spcFirstLastPara="1" wrap="square" lIns="91425" tIns="91425" rIns="91425" bIns="91425" anchor="t" anchorCtr="0">
            <a:noAutofit/>
          </a:bodyPr>
          <a:lstStyle/>
          <a:p>
            <a:r>
              <a:rPr lang="en-US" sz="1200" b="0" dirty="0">
                <a:solidFill>
                  <a:schemeClr val="tx1"/>
                </a:solidFill>
                <a:latin typeface="Montserrat" pitchFamily="2" charset="77"/>
              </a:rPr>
              <a:t>DAEN Student </a:t>
            </a:r>
          </a:p>
          <a:p>
            <a:r>
              <a:rPr lang="en-US" sz="1200" b="0" dirty="0">
                <a:solidFill>
                  <a:schemeClr val="tx1"/>
                </a:solidFill>
                <a:latin typeface="Montserrat" pitchFamily="2" charset="77"/>
              </a:rPr>
              <a:t>Data Mining</a:t>
            </a:r>
          </a:p>
          <a:p>
            <a:r>
              <a:rPr lang="en-US" sz="1200" b="0" dirty="0">
                <a:solidFill>
                  <a:schemeClr val="tx1"/>
                </a:solidFill>
                <a:latin typeface="Montserrat" pitchFamily="2" charset="77"/>
              </a:rPr>
              <a:t>Concentration</a:t>
            </a:r>
          </a:p>
        </p:txBody>
      </p:sp>
      <p:sp>
        <p:nvSpPr>
          <p:cNvPr id="567" name="Google Shape;567;p56">
            <a:extLst>
              <a:ext uri="{FF2B5EF4-FFF2-40B4-BE49-F238E27FC236}">
                <a16:creationId xmlns:a16="http://schemas.microsoft.com/office/drawing/2014/main" id="{C5ED3334-58A8-0953-784E-0D0A21189E66}"/>
              </a:ext>
            </a:extLst>
          </p:cNvPr>
          <p:cNvSpPr/>
          <p:nvPr/>
        </p:nvSpPr>
        <p:spPr>
          <a:xfrm rot="5400000">
            <a:off x="-2131350" y="2050000"/>
            <a:ext cx="4572000" cy="3093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 name="Picture 2" descr="A person writing on a white board&#10;&#10;Description automatically generated">
            <a:extLst>
              <a:ext uri="{FF2B5EF4-FFF2-40B4-BE49-F238E27FC236}">
                <a16:creationId xmlns:a16="http://schemas.microsoft.com/office/drawing/2014/main" id="{BEC14464-067C-DDD0-AD67-288E6B977619}"/>
              </a:ext>
            </a:extLst>
          </p:cNvPr>
          <p:cNvPicPr>
            <a:picLocks noChangeAspect="1"/>
          </p:cNvPicPr>
          <p:nvPr/>
        </p:nvPicPr>
        <p:blipFill>
          <a:blip r:embed="rId3"/>
          <a:srcRect l="32763"/>
          <a:stretch/>
        </p:blipFill>
        <p:spPr>
          <a:xfrm>
            <a:off x="1661575" y="1336111"/>
            <a:ext cx="1936490" cy="1938528"/>
          </a:xfrm>
          <a:prstGeom prst="ellipse">
            <a:avLst/>
          </a:prstGeom>
          <a:ln>
            <a:noFill/>
          </a:ln>
          <a:effectLst>
            <a:outerShdw blurRad="50800" dist="50800" dir="5400000" algn="ctr" rotWithShape="0">
              <a:srgbClr val="000000">
                <a:alpha val="47000"/>
              </a:srgbClr>
            </a:outerShdw>
          </a:effectLst>
        </p:spPr>
      </p:pic>
      <p:pic>
        <p:nvPicPr>
          <p:cNvPr id="7" name="Picture 6" descr="A person standing on a beach&#10;&#10;Description automatically generated">
            <a:extLst>
              <a:ext uri="{FF2B5EF4-FFF2-40B4-BE49-F238E27FC236}">
                <a16:creationId xmlns:a16="http://schemas.microsoft.com/office/drawing/2014/main" id="{72349469-14BD-3F45-2F72-9C697F00C8A3}"/>
              </a:ext>
            </a:extLst>
          </p:cNvPr>
          <p:cNvPicPr>
            <a:picLocks noChangeAspect="1"/>
          </p:cNvPicPr>
          <p:nvPr/>
        </p:nvPicPr>
        <p:blipFill>
          <a:blip r:embed="rId4"/>
          <a:stretch>
            <a:fillRect/>
          </a:stretch>
        </p:blipFill>
        <p:spPr>
          <a:xfrm>
            <a:off x="5545937" y="1299905"/>
            <a:ext cx="1972712" cy="1974734"/>
          </a:xfrm>
          <a:prstGeom prst="ellipse">
            <a:avLst/>
          </a:prstGeom>
          <a:ln>
            <a:noFill/>
          </a:ln>
          <a:effectLst>
            <a:outerShdw blurRad="50800" dist="50800" dir="5400000" algn="ctr" rotWithShape="0">
              <a:srgbClr val="000000">
                <a:alpha val="46839"/>
              </a:srgbClr>
            </a:outerShdw>
          </a:effectLst>
        </p:spPr>
      </p:pic>
    </p:spTree>
    <p:extLst>
      <p:ext uri="{BB962C8B-B14F-4D97-AF65-F5344CB8AC3E}">
        <p14:creationId xmlns:p14="http://schemas.microsoft.com/office/powerpoint/2010/main" val="410919682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4ABEA1C6-AF6E-67C4-E114-2D0E4B583A0F}"/>
            </a:ext>
          </a:extLst>
        </p:cNvPr>
        <p:cNvGrpSpPr/>
        <p:nvPr/>
      </p:nvGrpSpPr>
      <p:grpSpPr>
        <a:xfrm>
          <a:off x="0" y="0"/>
          <a:ext cx="0" cy="0"/>
          <a:chOff x="0" y="0"/>
          <a:chExt cx="0" cy="0"/>
        </a:xfrm>
      </p:grpSpPr>
      <p:pic>
        <p:nvPicPr>
          <p:cNvPr id="4" name="Picture 3">
            <a:extLst>
              <a:ext uri="{FF2B5EF4-FFF2-40B4-BE49-F238E27FC236}">
                <a16:creationId xmlns:a16="http://schemas.microsoft.com/office/drawing/2014/main" id="{8E6570A7-B0C1-36F1-D29D-FD128D1409B0}"/>
              </a:ext>
            </a:extLst>
          </p:cNvPr>
          <p:cNvPicPr>
            <a:picLocks noChangeAspect="1"/>
          </p:cNvPicPr>
          <p:nvPr/>
        </p:nvPicPr>
        <p:blipFill>
          <a:blip r:embed="rId3"/>
          <a:stretch>
            <a:fillRect/>
          </a:stretch>
        </p:blipFill>
        <p:spPr>
          <a:xfrm>
            <a:off x="1028700" y="57150"/>
            <a:ext cx="6800205" cy="4763625"/>
          </a:xfrm>
          <a:prstGeom prst="rect">
            <a:avLst/>
          </a:prstGeom>
        </p:spPr>
      </p:pic>
    </p:spTree>
    <p:extLst>
      <p:ext uri="{BB962C8B-B14F-4D97-AF65-F5344CB8AC3E}">
        <p14:creationId xmlns:p14="http://schemas.microsoft.com/office/powerpoint/2010/main" val="73879510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80422042-4EA3-8EE9-8A1C-64A521EEB0A4}"/>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0FD6B023-5426-EBEE-EEDB-D38559842EEC}"/>
              </a:ext>
            </a:extLst>
          </p:cNvPr>
          <p:cNvPicPr>
            <a:picLocks noChangeAspect="1"/>
          </p:cNvPicPr>
          <p:nvPr/>
        </p:nvPicPr>
        <p:blipFill>
          <a:blip r:embed="rId3"/>
          <a:stretch>
            <a:fillRect/>
          </a:stretch>
        </p:blipFill>
        <p:spPr>
          <a:xfrm>
            <a:off x="0" y="1882292"/>
            <a:ext cx="9124796" cy="1107454"/>
          </a:xfrm>
          <a:prstGeom prst="rect">
            <a:avLst/>
          </a:prstGeom>
        </p:spPr>
      </p:pic>
    </p:spTree>
    <p:extLst>
      <p:ext uri="{BB962C8B-B14F-4D97-AF65-F5344CB8AC3E}">
        <p14:creationId xmlns:p14="http://schemas.microsoft.com/office/powerpoint/2010/main" val="171206351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96B6F189-2980-66DA-946B-76691B7E70A5}"/>
            </a:ext>
          </a:extLst>
        </p:cNvPr>
        <p:cNvGrpSpPr/>
        <p:nvPr/>
      </p:nvGrpSpPr>
      <p:grpSpPr>
        <a:xfrm>
          <a:off x="0" y="0"/>
          <a:ext cx="0" cy="0"/>
          <a:chOff x="0" y="0"/>
          <a:chExt cx="0" cy="0"/>
        </a:xfrm>
      </p:grpSpPr>
      <p:sp>
        <p:nvSpPr>
          <p:cNvPr id="342" name="Google Shape;342;p42">
            <a:extLst>
              <a:ext uri="{FF2B5EF4-FFF2-40B4-BE49-F238E27FC236}">
                <a16:creationId xmlns:a16="http://schemas.microsoft.com/office/drawing/2014/main" id="{05341EA2-8FC6-1C41-0509-A7710F8A6D35}"/>
              </a:ext>
            </a:extLst>
          </p:cNvPr>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Visualizations</a:t>
            </a:r>
            <a:endParaRPr dirty="0"/>
          </a:p>
        </p:txBody>
      </p:sp>
      <p:sp>
        <p:nvSpPr>
          <p:cNvPr id="349" name="Google Shape;349;p42">
            <a:extLst>
              <a:ext uri="{FF2B5EF4-FFF2-40B4-BE49-F238E27FC236}">
                <a16:creationId xmlns:a16="http://schemas.microsoft.com/office/drawing/2014/main" id="{F1C59374-5E4F-F5FC-1B29-A9EEFFC29063}"/>
              </a:ext>
            </a:extLst>
          </p:cNvPr>
          <p:cNvSpPr txBox="1">
            <a:spLocks noGrp="1"/>
          </p:cNvSpPr>
          <p:nvPr>
            <p:ph type="subTitle" idx="4294967295"/>
          </p:nvPr>
        </p:nvSpPr>
        <p:spPr>
          <a:xfrm>
            <a:off x="6402960" y="1230635"/>
            <a:ext cx="2165400" cy="4086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None/>
            </a:pPr>
            <a:r>
              <a:rPr lang="en-US" sz="1400" b="1" dirty="0">
                <a:solidFill>
                  <a:schemeClr val="dk1"/>
                </a:solidFill>
              </a:rPr>
              <a:t>Career Progression Tracking</a:t>
            </a:r>
            <a:endParaRPr sz="1400" b="1" dirty="0">
              <a:solidFill>
                <a:schemeClr val="dk1"/>
              </a:solidFill>
            </a:endParaRPr>
          </a:p>
        </p:txBody>
      </p:sp>
      <p:cxnSp>
        <p:nvCxnSpPr>
          <p:cNvPr id="353" name="Google Shape;353;p42">
            <a:extLst>
              <a:ext uri="{FF2B5EF4-FFF2-40B4-BE49-F238E27FC236}">
                <a16:creationId xmlns:a16="http://schemas.microsoft.com/office/drawing/2014/main" id="{8F8EEFF7-AE8E-CD3B-E0B0-351DE17CE6B0}"/>
              </a:ext>
            </a:extLst>
          </p:cNvPr>
          <p:cNvCxnSpPr>
            <a:cxnSpLocks/>
          </p:cNvCxnSpPr>
          <p:nvPr/>
        </p:nvCxnSpPr>
        <p:spPr>
          <a:xfrm flipV="1">
            <a:off x="5604758" y="1492508"/>
            <a:ext cx="677724" cy="177661"/>
          </a:xfrm>
          <a:prstGeom prst="straightConnector1">
            <a:avLst/>
          </a:prstGeom>
          <a:noFill/>
          <a:ln w="19050" cap="flat" cmpd="sng">
            <a:solidFill>
              <a:schemeClr val="accent1"/>
            </a:solidFill>
            <a:prstDash val="solid"/>
            <a:round/>
            <a:headEnd type="none" w="med" len="med"/>
            <a:tailEnd type="oval" w="med" len="med"/>
          </a:ln>
        </p:spPr>
      </p:cxnSp>
      <p:grpSp>
        <p:nvGrpSpPr>
          <p:cNvPr id="8" name="Google Shape;756;p69">
            <a:extLst>
              <a:ext uri="{FF2B5EF4-FFF2-40B4-BE49-F238E27FC236}">
                <a16:creationId xmlns:a16="http://schemas.microsoft.com/office/drawing/2014/main" id="{551DC741-D881-1E8F-A698-03C80D824B42}"/>
              </a:ext>
            </a:extLst>
          </p:cNvPr>
          <p:cNvGrpSpPr/>
          <p:nvPr/>
        </p:nvGrpSpPr>
        <p:grpSpPr>
          <a:xfrm>
            <a:off x="3133057" y="1200150"/>
            <a:ext cx="2743200" cy="2743200"/>
            <a:chOff x="4906800" y="1507500"/>
            <a:chExt cx="70350" cy="71075"/>
          </a:xfrm>
        </p:grpSpPr>
        <p:sp>
          <p:nvSpPr>
            <p:cNvPr id="9" name="Google Shape;757;p69">
              <a:extLst>
                <a:ext uri="{FF2B5EF4-FFF2-40B4-BE49-F238E27FC236}">
                  <a16:creationId xmlns:a16="http://schemas.microsoft.com/office/drawing/2014/main" id="{F5F2E675-FC7C-7333-7089-85B6D05E6C33}"/>
                </a:ext>
              </a:extLst>
            </p:cNvPr>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758;p69">
              <a:extLst>
                <a:ext uri="{FF2B5EF4-FFF2-40B4-BE49-F238E27FC236}">
                  <a16:creationId xmlns:a16="http://schemas.microsoft.com/office/drawing/2014/main" id="{FF22F380-AF96-D0EE-6E40-A01E45878C7B}"/>
                </a:ext>
              </a:extLst>
            </p:cNvPr>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759;p69">
              <a:extLst>
                <a:ext uri="{FF2B5EF4-FFF2-40B4-BE49-F238E27FC236}">
                  <a16:creationId xmlns:a16="http://schemas.microsoft.com/office/drawing/2014/main" id="{555D752F-D3FA-C185-04F3-9D3898060340}"/>
                </a:ext>
              </a:extLst>
            </p:cNvPr>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chemeClr val="accent3"/>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0;p69">
              <a:extLst>
                <a:ext uri="{FF2B5EF4-FFF2-40B4-BE49-F238E27FC236}">
                  <a16:creationId xmlns:a16="http://schemas.microsoft.com/office/drawing/2014/main" id="{2F7F9F4B-BD5C-DC58-4723-9F4DD116B6F5}"/>
                </a:ext>
              </a:extLst>
            </p:cNvPr>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chemeClr val="bg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1;p69">
              <a:extLst>
                <a:ext uri="{FF2B5EF4-FFF2-40B4-BE49-F238E27FC236}">
                  <a16:creationId xmlns:a16="http://schemas.microsoft.com/office/drawing/2014/main" id="{1911749A-EF9D-D4B7-F55A-DB0D7C5ED5CD}"/>
                </a:ext>
              </a:extLst>
            </p:cNvPr>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331721926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1F2E25F2-3399-6F5B-4F5B-9FABF61C33B1}"/>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83710486-14BF-CEAC-2483-62BD5D6A4966}"/>
              </a:ext>
            </a:extLst>
          </p:cNvPr>
          <p:cNvPicPr>
            <a:picLocks noChangeAspect="1"/>
          </p:cNvPicPr>
          <p:nvPr/>
        </p:nvPicPr>
        <p:blipFill>
          <a:blip r:embed="rId3"/>
          <a:stretch>
            <a:fillRect/>
          </a:stretch>
        </p:blipFill>
        <p:spPr>
          <a:xfrm>
            <a:off x="-1" y="1406261"/>
            <a:ext cx="9144001" cy="2330977"/>
          </a:xfrm>
          <a:prstGeom prst="rect">
            <a:avLst/>
          </a:prstGeom>
        </p:spPr>
      </p:pic>
    </p:spTree>
    <p:extLst>
      <p:ext uri="{BB962C8B-B14F-4D97-AF65-F5344CB8AC3E}">
        <p14:creationId xmlns:p14="http://schemas.microsoft.com/office/powerpoint/2010/main" val="354734022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50BCA196-0CEA-C7E3-7EC7-260BD80D9E87}"/>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2C6E0B4F-1E4A-47E1-7DB6-CD1CE3B600E7}"/>
              </a:ext>
            </a:extLst>
          </p:cNvPr>
          <p:cNvPicPr>
            <a:picLocks noChangeAspect="1"/>
          </p:cNvPicPr>
          <p:nvPr/>
        </p:nvPicPr>
        <p:blipFill>
          <a:blip r:embed="rId3"/>
          <a:stretch>
            <a:fillRect/>
          </a:stretch>
        </p:blipFill>
        <p:spPr>
          <a:xfrm>
            <a:off x="1081549" y="50007"/>
            <a:ext cx="6798007" cy="4783568"/>
          </a:xfrm>
          <a:prstGeom prst="rect">
            <a:avLst/>
          </a:prstGeom>
        </p:spPr>
      </p:pic>
    </p:spTree>
    <p:extLst>
      <p:ext uri="{BB962C8B-B14F-4D97-AF65-F5344CB8AC3E}">
        <p14:creationId xmlns:p14="http://schemas.microsoft.com/office/powerpoint/2010/main" val="8319052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2A53D063-6032-EA5C-A2C9-AB1D079F6188}"/>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412BA92A-7D3E-CF4A-64ED-AF26E8AEF344}"/>
              </a:ext>
            </a:extLst>
          </p:cNvPr>
          <p:cNvPicPr>
            <a:picLocks noChangeAspect="1"/>
          </p:cNvPicPr>
          <p:nvPr/>
        </p:nvPicPr>
        <p:blipFill>
          <a:blip r:embed="rId3"/>
          <a:stretch>
            <a:fillRect/>
          </a:stretch>
        </p:blipFill>
        <p:spPr>
          <a:xfrm>
            <a:off x="385762" y="0"/>
            <a:ext cx="8221497" cy="4822031"/>
          </a:xfrm>
          <a:prstGeom prst="rect">
            <a:avLst/>
          </a:prstGeom>
        </p:spPr>
      </p:pic>
    </p:spTree>
    <p:extLst>
      <p:ext uri="{BB962C8B-B14F-4D97-AF65-F5344CB8AC3E}">
        <p14:creationId xmlns:p14="http://schemas.microsoft.com/office/powerpoint/2010/main" val="3522576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68059B37-83FC-AA85-6411-EA17CDEB5D9D}"/>
            </a:ext>
          </a:extLst>
        </p:cNvPr>
        <p:cNvGrpSpPr/>
        <p:nvPr/>
      </p:nvGrpSpPr>
      <p:grpSpPr>
        <a:xfrm>
          <a:off x="0" y="0"/>
          <a:ext cx="0" cy="0"/>
          <a:chOff x="0" y="0"/>
          <a:chExt cx="0" cy="0"/>
        </a:xfrm>
      </p:grpSpPr>
      <p:sp>
        <p:nvSpPr>
          <p:cNvPr id="342" name="Google Shape;342;p42">
            <a:extLst>
              <a:ext uri="{FF2B5EF4-FFF2-40B4-BE49-F238E27FC236}">
                <a16:creationId xmlns:a16="http://schemas.microsoft.com/office/drawing/2014/main" id="{183EF934-0042-3139-4B6C-4B04BE859EBF}"/>
              </a:ext>
            </a:extLst>
          </p:cNvPr>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Visualizations</a:t>
            </a:r>
            <a:endParaRPr dirty="0"/>
          </a:p>
        </p:txBody>
      </p:sp>
      <p:sp>
        <p:nvSpPr>
          <p:cNvPr id="348" name="Google Shape;348;p42">
            <a:extLst>
              <a:ext uri="{FF2B5EF4-FFF2-40B4-BE49-F238E27FC236}">
                <a16:creationId xmlns:a16="http://schemas.microsoft.com/office/drawing/2014/main" id="{51CBF4B3-8259-710A-CFF5-908464A11F43}"/>
              </a:ext>
            </a:extLst>
          </p:cNvPr>
          <p:cNvSpPr txBox="1">
            <a:spLocks noGrp="1"/>
          </p:cNvSpPr>
          <p:nvPr>
            <p:ph type="subTitle" idx="4294967295"/>
          </p:nvPr>
        </p:nvSpPr>
        <p:spPr>
          <a:xfrm>
            <a:off x="6608362" y="2842886"/>
            <a:ext cx="1566095" cy="408600"/>
          </a:xfrm>
          <a:prstGeom prst="rect">
            <a:avLst/>
          </a:prstGeom>
        </p:spPr>
        <p:txBody>
          <a:bodyPr spcFirstLastPara="1" wrap="square" lIns="91425" tIns="91425" rIns="91425" bIns="91425" anchor="t" anchorCtr="0">
            <a:noAutofit/>
          </a:bodyPr>
          <a:lstStyle/>
          <a:p>
            <a:pPr marL="0" lvl="0" indent="0" rtl="0">
              <a:spcBef>
                <a:spcPts val="0"/>
              </a:spcBef>
              <a:spcAft>
                <a:spcPts val="1600"/>
              </a:spcAft>
              <a:buNone/>
            </a:pPr>
            <a:r>
              <a:rPr lang="en-US" sz="1400" b="1" dirty="0">
                <a:solidFill>
                  <a:schemeClr val="dk1"/>
                </a:solidFill>
              </a:rPr>
              <a:t>Technical Skill Utilization </a:t>
            </a:r>
            <a:endParaRPr sz="1400" b="1" dirty="0">
              <a:solidFill>
                <a:schemeClr val="dk1"/>
              </a:solidFill>
            </a:endParaRPr>
          </a:p>
        </p:txBody>
      </p:sp>
      <p:cxnSp>
        <p:nvCxnSpPr>
          <p:cNvPr id="354" name="Google Shape;354;p42">
            <a:extLst>
              <a:ext uri="{FF2B5EF4-FFF2-40B4-BE49-F238E27FC236}">
                <a16:creationId xmlns:a16="http://schemas.microsoft.com/office/drawing/2014/main" id="{8EAE2956-44CB-C695-F246-47558A109E59}"/>
              </a:ext>
            </a:extLst>
          </p:cNvPr>
          <p:cNvCxnSpPr>
            <a:cxnSpLocks/>
          </p:cNvCxnSpPr>
          <p:nvPr/>
        </p:nvCxnSpPr>
        <p:spPr>
          <a:xfrm flipV="1">
            <a:off x="5841163" y="3126550"/>
            <a:ext cx="716799" cy="149400"/>
          </a:xfrm>
          <a:prstGeom prst="straightConnector1">
            <a:avLst/>
          </a:prstGeom>
          <a:noFill/>
          <a:ln w="19050" cap="flat" cmpd="sng">
            <a:solidFill>
              <a:schemeClr val="accent1"/>
            </a:solidFill>
            <a:prstDash val="solid"/>
            <a:round/>
            <a:headEnd type="none" w="med" len="med"/>
            <a:tailEnd type="oval" w="med" len="med"/>
          </a:ln>
        </p:spPr>
      </p:cxnSp>
      <p:grpSp>
        <p:nvGrpSpPr>
          <p:cNvPr id="8" name="Google Shape;756;p69">
            <a:extLst>
              <a:ext uri="{FF2B5EF4-FFF2-40B4-BE49-F238E27FC236}">
                <a16:creationId xmlns:a16="http://schemas.microsoft.com/office/drawing/2014/main" id="{F8356FA9-FA0E-25A7-1320-C887DDA2CFF8}"/>
              </a:ext>
            </a:extLst>
          </p:cNvPr>
          <p:cNvGrpSpPr/>
          <p:nvPr/>
        </p:nvGrpSpPr>
        <p:grpSpPr>
          <a:xfrm>
            <a:off x="3133057" y="1200150"/>
            <a:ext cx="2743200" cy="2743200"/>
            <a:chOff x="4906800" y="1507500"/>
            <a:chExt cx="70350" cy="71075"/>
          </a:xfrm>
        </p:grpSpPr>
        <p:sp>
          <p:nvSpPr>
            <p:cNvPr id="9" name="Google Shape;757;p69">
              <a:extLst>
                <a:ext uri="{FF2B5EF4-FFF2-40B4-BE49-F238E27FC236}">
                  <a16:creationId xmlns:a16="http://schemas.microsoft.com/office/drawing/2014/main" id="{C52C5DC6-4485-E8B5-203C-2D4297F684E4}"/>
                </a:ext>
              </a:extLst>
            </p:cNvPr>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758;p69">
              <a:extLst>
                <a:ext uri="{FF2B5EF4-FFF2-40B4-BE49-F238E27FC236}">
                  <a16:creationId xmlns:a16="http://schemas.microsoft.com/office/drawing/2014/main" id="{62FBDFB0-FB86-60D3-6FA6-6233E6FE139D}"/>
                </a:ext>
              </a:extLst>
            </p:cNvPr>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759;p69">
              <a:extLst>
                <a:ext uri="{FF2B5EF4-FFF2-40B4-BE49-F238E27FC236}">
                  <a16:creationId xmlns:a16="http://schemas.microsoft.com/office/drawing/2014/main" id="{5E173AC4-52FC-8C7F-DE39-9A23A2A299E4}"/>
                </a:ext>
              </a:extLst>
            </p:cNvPr>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chemeClr val="accent3"/>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0;p69">
              <a:extLst>
                <a:ext uri="{FF2B5EF4-FFF2-40B4-BE49-F238E27FC236}">
                  <a16:creationId xmlns:a16="http://schemas.microsoft.com/office/drawing/2014/main" id="{2C96488D-6BB8-F28F-E468-BD1CE32C2F05}"/>
                </a:ext>
              </a:extLst>
            </p:cNvPr>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3" name="Google Shape;761;p69">
              <a:extLst>
                <a:ext uri="{FF2B5EF4-FFF2-40B4-BE49-F238E27FC236}">
                  <a16:creationId xmlns:a16="http://schemas.microsoft.com/office/drawing/2014/main" id="{25220BBA-8C6A-E281-D1A3-ABE6B33A5EF3}"/>
                </a:ext>
              </a:extLst>
            </p:cNvPr>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extLst>
      <p:ext uri="{BB962C8B-B14F-4D97-AF65-F5344CB8AC3E}">
        <p14:creationId xmlns:p14="http://schemas.microsoft.com/office/powerpoint/2010/main" val="20158502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69D80BAB-E230-2217-9CD2-7049CF820EB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0FB5C355-1DA0-0DC2-BAC2-4E94366C172A}"/>
              </a:ext>
            </a:extLst>
          </p:cNvPr>
          <p:cNvPicPr>
            <a:picLocks noChangeAspect="1"/>
          </p:cNvPicPr>
          <p:nvPr/>
        </p:nvPicPr>
        <p:blipFill>
          <a:blip r:embed="rId3"/>
          <a:stretch>
            <a:fillRect/>
          </a:stretch>
        </p:blipFill>
        <p:spPr>
          <a:xfrm>
            <a:off x="1155908" y="1"/>
            <a:ext cx="6830806" cy="4818096"/>
          </a:xfrm>
          <a:prstGeom prst="rect">
            <a:avLst/>
          </a:prstGeom>
        </p:spPr>
      </p:pic>
    </p:spTree>
    <p:extLst>
      <p:ext uri="{BB962C8B-B14F-4D97-AF65-F5344CB8AC3E}">
        <p14:creationId xmlns:p14="http://schemas.microsoft.com/office/powerpoint/2010/main" val="311315781"/>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45145B81-4F37-DA1C-B6D2-809B62A115C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025FECD7-47E1-AB4B-4D9F-EA018BFBE894}"/>
              </a:ext>
            </a:extLst>
          </p:cNvPr>
          <p:cNvPicPr>
            <a:picLocks noChangeAspect="1"/>
          </p:cNvPicPr>
          <p:nvPr/>
        </p:nvPicPr>
        <p:blipFill>
          <a:blip r:embed="rId3"/>
          <a:stretch>
            <a:fillRect/>
          </a:stretch>
        </p:blipFill>
        <p:spPr>
          <a:xfrm>
            <a:off x="599590" y="-1"/>
            <a:ext cx="7992110" cy="4829175"/>
          </a:xfrm>
          <a:prstGeom prst="rect">
            <a:avLst/>
          </a:prstGeom>
        </p:spPr>
      </p:pic>
    </p:spTree>
    <p:extLst>
      <p:ext uri="{BB962C8B-B14F-4D97-AF65-F5344CB8AC3E}">
        <p14:creationId xmlns:p14="http://schemas.microsoft.com/office/powerpoint/2010/main" val="125645397"/>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92499F7B-411F-673B-1F82-9F81FC2A99B3}"/>
            </a:ext>
          </a:extLst>
        </p:cNvPr>
        <p:cNvGrpSpPr/>
        <p:nvPr/>
      </p:nvGrpSpPr>
      <p:grpSpPr>
        <a:xfrm>
          <a:off x="0" y="0"/>
          <a:ext cx="0" cy="0"/>
          <a:chOff x="0" y="0"/>
          <a:chExt cx="0" cy="0"/>
        </a:xfrm>
      </p:grpSpPr>
      <p:sp>
        <p:nvSpPr>
          <p:cNvPr id="342" name="Google Shape;342;p42">
            <a:extLst>
              <a:ext uri="{FF2B5EF4-FFF2-40B4-BE49-F238E27FC236}">
                <a16:creationId xmlns:a16="http://schemas.microsoft.com/office/drawing/2014/main" id="{DB4B7D11-C162-3EA5-AB85-AA147A9C6E75}"/>
              </a:ext>
            </a:extLst>
          </p:cNvPr>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Visualizations</a:t>
            </a:r>
            <a:endParaRPr dirty="0"/>
          </a:p>
        </p:txBody>
      </p:sp>
      <p:grpSp>
        <p:nvGrpSpPr>
          <p:cNvPr id="8" name="Google Shape;756;p69">
            <a:extLst>
              <a:ext uri="{FF2B5EF4-FFF2-40B4-BE49-F238E27FC236}">
                <a16:creationId xmlns:a16="http://schemas.microsoft.com/office/drawing/2014/main" id="{DDFD48F6-DAB0-605B-1684-D3C004838776}"/>
              </a:ext>
            </a:extLst>
          </p:cNvPr>
          <p:cNvGrpSpPr/>
          <p:nvPr/>
        </p:nvGrpSpPr>
        <p:grpSpPr>
          <a:xfrm>
            <a:off x="3133057" y="1200150"/>
            <a:ext cx="2743200" cy="2743200"/>
            <a:chOff x="4906800" y="1507500"/>
            <a:chExt cx="70350" cy="71075"/>
          </a:xfrm>
        </p:grpSpPr>
        <p:sp>
          <p:nvSpPr>
            <p:cNvPr id="9" name="Google Shape;757;p69">
              <a:extLst>
                <a:ext uri="{FF2B5EF4-FFF2-40B4-BE49-F238E27FC236}">
                  <a16:creationId xmlns:a16="http://schemas.microsoft.com/office/drawing/2014/main" id="{253EF802-735D-6A07-1855-84EB824646D1}"/>
                </a:ext>
              </a:extLst>
            </p:cNvPr>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758;p69">
              <a:extLst>
                <a:ext uri="{FF2B5EF4-FFF2-40B4-BE49-F238E27FC236}">
                  <a16:creationId xmlns:a16="http://schemas.microsoft.com/office/drawing/2014/main" id="{DFFE4280-FC71-5E80-096D-0993893A87FB}"/>
                </a:ext>
              </a:extLst>
            </p:cNvPr>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759;p69">
              <a:extLst>
                <a:ext uri="{FF2B5EF4-FFF2-40B4-BE49-F238E27FC236}">
                  <a16:creationId xmlns:a16="http://schemas.microsoft.com/office/drawing/2014/main" id="{62AABBB3-8BD2-8687-A936-90367308E0ED}"/>
                </a:ext>
              </a:extLst>
            </p:cNvPr>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0;p69">
              <a:extLst>
                <a:ext uri="{FF2B5EF4-FFF2-40B4-BE49-F238E27FC236}">
                  <a16:creationId xmlns:a16="http://schemas.microsoft.com/office/drawing/2014/main" id="{E5A27BD7-E6DA-5FED-B009-5105E670C87E}"/>
                </a:ext>
              </a:extLst>
            </p:cNvPr>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chemeClr val="bg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1;p69">
              <a:extLst>
                <a:ext uri="{FF2B5EF4-FFF2-40B4-BE49-F238E27FC236}">
                  <a16:creationId xmlns:a16="http://schemas.microsoft.com/office/drawing/2014/main" id="{122146F0-E4FA-0358-C956-ED9CE79A4721}"/>
                </a:ext>
              </a:extLst>
            </p:cNvPr>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22" name="Google Shape;352;p42">
            <a:extLst>
              <a:ext uri="{FF2B5EF4-FFF2-40B4-BE49-F238E27FC236}">
                <a16:creationId xmlns:a16="http://schemas.microsoft.com/office/drawing/2014/main" id="{985F7AA6-529C-BD95-89F1-78DA0D69C0FE}"/>
              </a:ext>
            </a:extLst>
          </p:cNvPr>
          <p:cNvCxnSpPr>
            <a:cxnSpLocks/>
          </p:cNvCxnSpPr>
          <p:nvPr/>
        </p:nvCxnSpPr>
        <p:spPr>
          <a:xfrm flipH="1">
            <a:off x="3800380" y="4010807"/>
            <a:ext cx="585787" cy="269522"/>
          </a:xfrm>
          <a:prstGeom prst="straightConnector1">
            <a:avLst/>
          </a:prstGeom>
          <a:noFill/>
          <a:ln w="19050" cap="flat" cmpd="sng">
            <a:solidFill>
              <a:schemeClr val="accent1"/>
            </a:solidFill>
            <a:prstDash val="solid"/>
            <a:round/>
            <a:headEnd type="none" w="med" len="med"/>
            <a:tailEnd type="oval" w="med" len="med"/>
          </a:ln>
        </p:spPr>
      </p:cxnSp>
      <p:sp>
        <p:nvSpPr>
          <p:cNvPr id="31" name="Google Shape;350;p42">
            <a:extLst>
              <a:ext uri="{FF2B5EF4-FFF2-40B4-BE49-F238E27FC236}">
                <a16:creationId xmlns:a16="http://schemas.microsoft.com/office/drawing/2014/main" id="{AD49DF52-530C-9E02-D88C-9428C8633CCC}"/>
              </a:ext>
            </a:extLst>
          </p:cNvPr>
          <p:cNvSpPr txBox="1">
            <a:spLocks/>
          </p:cNvSpPr>
          <p:nvPr/>
        </p:nvSpPr>
        <p:spPr>
          <a:xfrm>
            <a:off x="2035969" y="3943350"/>
            <a:ext cx="1685925"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Char char="●"/>
              <a:defRPr sz="18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9pPr>
          </a:lstStyle>
          <a:p>
            <a:pPr marL="0" indent="0">
              <a:spcAft>
                <a:spcPts val="1600"/>
              </a:spcAft>
              <a:buFont typeface="Montserrat"/>
              <a:buNone/>
            </a:pPr>
            <a:r>
              <a:rPr lang="en-US" sz="1400" b="1" dirty="0">
                <a:solidFill>
                  <a:schemeClr val="dk1"/>
                </a:solidFill>
              </a:rPr>
              <a:t>Program Value Assessment</a:t>
            </a:r>
          </a:p>
        </p:txBody>
      </p:sp>
    </p:spTree>
    <p:extLst>
      <p:ext uri="{BB962C8B-B14F-4D97-AF65-F5344CB8AC3E}">
        <p14:creationId xmlns:p14="http://schemas.microsoft.com/office/powerpoint/2010/main" val="301857995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96"/>
        <p:cNvGrpSpPr/>
        <p:nvPr/>
      </p:nvGrpSpPr>
      <p:grpSpPr>
        <a:xfrm>
          <a:off x="0" y="0"/>
          <a:ext cx="0" cy="0"/>
          <a:chOff x="0" y="0"/>
          <a:chExt cx="0" cy="0"/>
        </a:xfrm>
      </p:grpSpPr>
      <p:sp>
        <p:nvSpPr>
          <p:cNvPr id="197" name="Google Shape;197;p32"/>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Table of Contents</a:t>
            </a:r>
            <a:endParaRPr/>
          </a:p>
        </p:txBody>
      </p:sp>
      <p:sp>
        <p:nvSpPr>
          <p:cNvPr id="198" name="Google Shape;198;p32"/>
          <p:cNvSpPr txBox="1">
            <a:spLocks noGrp="1"/>
          </p:cNvSpPr>
          <p:nvPr>
            <p:ph type="ctrTitle" idx="2"/>
          </p:nvPr>
        </p:nvSpPr>
        <p:spPr>
          <a:xfrm>
            <a:off x="2310350" y="1446813"/>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Problem</a:t>
            </a:r>
            <a:br>
              <a:rPr lang="en" dirty="0"/>
            </a:br>
            <a:r>
              <a:rPr lang="en" dirty="0"/>
              <a:t>Statement</a:t>
            </a:r>
            <a:endParaRPr dirty="0"/>
          </a:p>
        </p:txBody>
      </p:sp>
      <p:sp>
        <p:nvSpPr>
          <p:cNvPr id="199" name="Google Shape;199;p32"/>
          <p:cNvSpPr txBox="1">
            <a:spLocks noGrp="1"/>
          </p:cNvSpPr>
          <p:nvPr>
            <p:ph type="title" idx="3"/>
          </p:nvPr>
        </p:nvSpPr>
        <p:spPr>
          <a:xfrm>
            <a:off x="717800" y="1521025"/>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01</a:t>
            </a:r>
            <a:endParaRPr/>
          </a:p>
        </p:txBody>
      </p:sp>
      <p:sp>
        <p:nvSpPr>
          <p:cNvPr id="201" name="Google Shape;201;p32"/>
          <p:cNvSpPr txBox="1">
            <a:spLocks noGrp="1"/>
          </p:cNvSpPr>
          <p:nvPr>
            <p:ph type="ctrTitle" idx="4"/>
          </p:nvPr>
        </p:nvSpPr>
        <p:spPr>
          <a:xfrm>
            <a:off x="6275800" y="1446813"/>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Solution</a:t>
            </a:r>
            <a:br>
              <a:rPr lang="en" dirty="0"/>
            </a:br>
            <a:r>
              <a:rPr lang="en" dirty="0"/>
              <a:t>Approach</a:t>
            </a:r>
            <a:endParaRPr dirty="0"/>
          </a:p>
        </p:txBody>
      </p:sp>
      <p:sp>
        <p:nvSpPr>
          <p:cNvPr id="202" name="Google Shape;202;p32"/>
          <p:cNvSpPr txBox="1">
            <a:spLocks noGrp="1"/>
          </p:cNvSpPr>
          <p:nvPr>
            <p:ph type="title" idx="5"/>
          </p:nvPr>
        </p:nvSpPr>
        <p:spPr>
          <a:xfrm>
            <a:off x="4686400" y="1521025"/>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02</a:t>
            </a:r>
            <a:endParaRPr/>
          </a:p>
        </p:txBody>
      </p:sp>
      <p:sp>
        <p:nvSpPr>
          <p:cNvPr id="204" name="Google Shape;204;p32"/>
          <p:cNvSpPr txBox="1">
            <a:spLocks noGrp="1"/>
          </p:cNvSpPr>
          <p:nvPr>
            <p:ph type="ctrTitle" idx="7"/>
          </p:nvPr>
        </p:nvSpPr>
        <p:spPr>
          <a:xfrm>
            <a:off x="2310350" y="2868777"/>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Key </a:t>
            </a:r>
            <a:br>
              <a:rPr lang="en" dirty="0"/>
            </a:br>
            <a:r>
              <a:rPr lang="en" dirty="0"/>
              <a:t>Findings</a:t>
            </a:r>
            <a:endParaRPr dirty="0"/>
          </a:p>
        </p:txBody>
      </p:sp>
      <p:sp>
        <p:nvSpPr>
          <p:cNvPr id="205" name="Google Shape;205;p32"/>
          <p:cNvSpPr txBox="1">
            <a:spLocks noGrp="1"/>
          </p:cNvSpPr>
          <p:nvPr>
            <p:ph type="title" idx="8"/>
          </p:nvPr>
        </p:nvSpPr>
        <p:spPr>
          <a:xfrm>
            <a:off x="717800" y="2960450"/>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03</a:t>
            </a:r>
            <a:endParaRPr/>
          </a:p>
        </p:txBody>
      </p:sp>
      <p:sp>
        <p:nvSpPr>
          <p:cNvPr id="207" name="Google Shape;207;p32"/>
          <p:cNvSpPr txBox="1">
            <a:spLocks noGrp="1"/>
          </p:cNvSpPr>
          <p:nvPr>
            <p:ph type="ctrTitle" idx="13"/>
          </p:nvPr>
        </p:nvSpPr>
        <p:spPr>
          <a:xfrm>
            <a:off x="6275650" y="2868775"/>
            <a:ext cx="2150400" cy="384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Future</a:t>
            </a:r>
            <a:br>
              <a:rPr lang="en" dirty="0"/>
            </a:br>
            <a:r>
              <a:rPr lang="en" dirty="0"/>
              <a:t>Work</a:t>
            </a:r>
            <a:br>
              <a:rPr lang="en" dirty="0"/>
            </a:br>
            <a:endParaRPr dirty="0"/>
          </a:p>
        </p:txBody>
      </p:sp>
      <p:sp>
        <p:nvSpPr>
          <p:cNvPr id="208" name="Google Shape;208;p32"/>
          <p:cNvSpPr txBox="1">
            <a:spLocks noGrp="1"/>
          </p:cNvSpPr>
          <p:nvPr>
            <p:ph type="title" idx="14"/>
          </p:nvPr>
        </p:nvSpPr>
        <p:spPr>
          <a:xfrm>
            <a:off x="4686400" y="2960450"/>
            <a:ext cx="1493400" cy="941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a:t>04</a:t>
            </a:r>
            <a:endParaRPr/>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3380003D-73CB-3C45-8FC8-535D3A7BCDA3}"/>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2DF482F9-AC00-9678-323D-2D5CD2078E3A}"/>
              </a:ext>
            </a:extLst>
          </p:cNvPr>
          <p:cNvPicPr>
            <a:picLocks noChangeAspect="1"/>
          </p:cNvPicPr>
          <p:nvPr/>
        </p:nvPicPr>
        <p:blipFill>
          <a:blip r:embed="rId3"/>
          <a:stretch>
            <a:fillRect/>
          </a:stretch>
        </p:blipFill>
        <p:spPr>
          <a:xfrm>
            <a:off x="0" y="1217533"/>
            <a:ext cx="9144000" cy="2554367"/>
          </a:xfrm>
          <a:prstGeom prst="rect">
            <a:avLst/>
          </a:prstGeom>
        </p:spPr>
      </p:pic>
    </p:spTree>
    <p:extLst>
      <p:ext uri="{BB962C8B-B14F-4D97-AF65-F5344CB8AC3E}">
        <p14:creationId xmlns:p14="http://schemas.microsoft.com/office/powerpoint/2010/main" val="330595585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8EF25172-ACCC-6073-6908-7698EC2F9D80}"/>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2450AF90-295B-2296-C3C3-72FE92A703AC}"/>
              </a:ext>
            </a:extLst>
          </p:cNvPr>
          <p:cNvPicPr>
            <a:picLocks noChangeAspect="1"/>
          </p:cNvPicPr>
          <p:nvPr/>
        </p:nvPicPr>
        <p:blipFill>
          <a:blip r:embed="rId3"/>
          <a:stretch>
            <a:fillRect/>
          </a:stretch>
        </p:blipFill>
        <p:spPr>
          <a:xfrm>
            <a:off x="0" y="734645"/>
            <a:ext cx="9144000" cy="3674209"/>
          </a:xfrm>
          <a:prstGeom prst="rect">
            <a:avLst/>
          </a:prstGeom>
        </p:spPr>
      </p:pic>
    </p:spTree>
    <p:extLst>
      <p:ext uri="{BB962C8B-B14F-4D97-AF65-F5344CB8AC3E}">
        <p14:creationId xmlns:p14="http://schemas.microsoft.com/office/powerpoint/2010/main" val="316626178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1980B8D5-6A86-B598-953F-CF6B73E4854A}"/>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9C4A3A5C-CE0E-0BF2-0CBB-B7B9E670D9FC}"/>
              </a:ext>
            </a:extLst>
          </p:cNvPr>
          <p:cNvPicPr>
            <a:picLocks noChangeAspect="1"/>
          </p:cNvPicPr>
          <p:nvPr/>
        </p:nvPicPr>
        <p:blipFill>
          <a:blip r:embed="rId3"/>
          <a:stretch>
            <a:fillRect/>
          </a:stretch>
        </p:blipFill>
        <p:spPr>
          <a:xfrm>
            <a:off x="594643" y="0"/>
            <a:ext cx="7954713" cy="4822032"/>
          </a:xfrm>
          <a:prstGeom prst="rect">
            <a:avLst/>
          </a:prstGeom>
        </p:spPr>
      </p:pic>
    </p:spTree>
    <p:extLst>
      <p:ext uri="{BB962C8B-B14F-4D97-AF65-F5344CB8AC3E}">
        <p14:creationId xmlns:p14="http://schemas.microsoft.com/office/powerpoint/2010/main" val="378221800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D1C3C1BC-5DB8-9C03-8B08-E4458298D30D}"/>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AFCBA57D-FA69-E4C8-1A8C-99315F86057E}"/>
              </a:ext>
            </a:extLst>
          </p:cNvPr>
          <p:cNvPicPr>
            <a:picLocks noChangeAspect="1"/>
          </p:cNvPicPr>
          <p:nvPr/>
        </p:nvPicPr>
        <p:blipFill>
          <a:blip r:embed="rId3"/>
          <a:stretch>
            <a:fillRect/>
          </a:stretch>
        </p:blipFill>
        <p:spPr>
          <a:xfrm>
            <a:off x="785812" y="0"/>
            <a:ext cx="7572375" cy="4824124"/>
          </a:xfrm>
          <a:prstGeom prst="rect">
            <a:avLst/>
          </a:prstGeom>
        </p:spPr>
      </p:pic>
    </p:spTree>
    <p:extLst>
      <p:ext uri="{BB962C8B-B14F-4D97-AF65-F5344CB8AC3E}">
        <p14:creationId xmlns:p14="http://schemas.microsoft.com/office/powerpoint/2010/main" val="225541256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D6A0FBBA-0EE7-9E19-AD13-4B3ED4CBAAE6}"/>
            </a:ext>
          </a:extLst>
        </p:cNvPr>
        <p:cNvGrpSpPr/>
        <p:nvPr/>
      </p:nvGrpSpPr>
      <p:grpSpPr>
        <a:xfrm>
          <a:off x="0" y="0"/>
          <a:ext cx="0" cy="0"/>
          <a:chOff x="0" y="0"/>
          <a:chExt cx="0" cy="0"/>
        </a:xfrm>
      </p:grpSpPr>
      <p:pic>
        <p:nvPicPr>
          <p:cNvPr id="2" name="Picture 1">
            <a:extLst>
              <a:ext uri="{FF2B5EF4-FFF2-40B4-BE49-F238E27FC236}">
                <a16:creationId xmlns:a16="http://schemas.microsoft.com/office/drawing/2014/main" id="{92C5A3E9-E119-F1F1-48EE-6A28455BAD62}"/>
              </a:ext>
            </a:extLst>
          </p:cNvPr>
          <p:cNvPicPr>
            <a:picLocks noChangeAspect="1"/>
          </p:cNvPicPr>
          <p:nvPr/>
        </p:nvPicPr>
        <p:blipFill>
          <a:blip r:embed="rId3"/>
          <a:stretch>
            <a:fillRect/>
          </a:stretch>
        </p:blipFill>
        <p:spPr>
          <a:xfrm>
            <a:off x="442912" y="0"/>
            <a:ext cx="8258176" cy="4819019"/>
          </a:xfrm>
          <a:prstGeom prst="rect">
            <a:avLst/>
          </a:prstGeom>
        </p:spPr>
      </p:pic>
    </p:spTree>
    <p:extLst>
      <p:ext uri="{BB962C8B-B14F-4D97-AF65-F5344CB8AC3E}">
        <p14:creationId xmlns:p14="http://schemas.microsoft.com/office/powerpoint/2010/main" val="321950145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A91AF512-4098-D480-0FBD-5213F2F7D4AE}"/>
            </a:ext>
          </a:extLst>
        </p:cNvPr>
        <p:cNvGrpSpPr/>
        <p:nvPr/>
      </p:nvGrpSpPr>
      <p:grpSpPr>
        <a:xfrm>
          <a:off x="0" y="0"/>
          <a:ext cx="0" cy="0"/>
          <a:chOff x="0" y="0"/>
          <a:chExt cx="0" cy="0"/>
        </a:xfrm>
      </p:grpSpPr>
      <p:sp>
        <p:nvSpPr>
          <p:cNvPr id="342" name="Google Shape;342;p42">
            <a:extLst>
              <a:ext uri="{FF2B5EF4-FFF2-40B4-BE49-F238E27FC236}">
                <a16:creationId xmlns:a16="http://schemas.microsoft.com/office/drawing/2014/main" id="{963C1A56-C86A-4D68-917B-25085F636D50}"/>
              </a:ext>
            </a:extLst>
          </p:cNvPr>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a:t>Visualizations</a:t>
            </a:r>
            <a:endParaRPr dirty="0"/>
          </a:p>
        </p:txBody>
      </p:sp>
      <p:cxnSp>
        <p:nvCxnSpPr>
          <p:cNvPr id="352" name="Google Shape;352;p42">
            <a:extLst>
              <a:ext uri="{FF2B5EF4-FFF2-40B4-BE49-F238E27FC236}">
                <a16:creationId xmlns:a16="http://schemas.microsoft.com/office/drawing/2014/main" id="{5194A975-086C-CB6B-93FE-A6D0290F0CE8}"/>
              </a:ext>
            </a:extLst>
          </p:cNvPr>
          <p:cNvCxnSpPr/>
          <p:nvPr/>
        </p:nvCxnSpPr>
        <p:spPr>
          <a:xfrm rot="10800000">
            <a:off x="2533753" y="2915540"/>
            <a:ext cx="729000" cy="3300"/>
          </a:xfrm>
          <a:prstGeom prst="straightConnector1">
            <a:avLst/>
          </a:prstGeom>
          <a:noFill/>
          <a:ln w="19050" cap="flat" cmpd="sng">
            <a:solidFill>
              <a:schemeClr val="accent1"/>
            </a:solidFill>
            <a:prstDash val="solid"/>
            <a:round/>
            <a:headEnd type="none" w="med" len="med"/>
            <a:tailEnd type="oval" w="med" len="med"/>
          </a:ln>
        </p:spPr>
      </p:cxnSp>
      <p:grpSp>
        <p:nvGrpSpPr>
          <p:cNvPr id="8" name="Google Shape;756;p69">
            <a:extLst>
              <a:ext uri="{FF2B5EF4-FFF2-40B4-BE49-F238E27FC236}">
                <a16:creationId xmlns:a16="http://schemas.microsoft.com/office/drawing/2014/main" id="{BFEBE5CC-BBA7-84E2-60C7-A62F5E16560D}"/>
              </a:ext>
            </a:extLst>
          </p:cNvPr>
          <p:cNvGrpSpPr/>
          <p:nvPr/>
        </p:nvGrpSpPr>
        <p:grpSpPr>
          <a:xfrm>
            <a:off x="3133057" y="1200150"/>
            <a:ext cx="2743200" cy="2743200"/>
            <a:chOff x="4906800" y="1507500"/>
            <a:chExt cx="70350" cy="71075"/>
          </a:xfrm>
        </p:grpSpPr>
        <p:sp>
          <p:nvSpPr>
            <p:cNvPr id="9" name="Google Shape;757;p69">
              <a:extLst>
                <a:ext uri="{FF2B5EF4-FFF2-40B4-BE49-F238E27FC236}">
                  <a16:creationId xmlns:a16="http://schemas.microsoft.com/office/drawing/2014/main" id="{D9CA8D6A-B8A6-1BF5-3EA8-5F877EE26A89}"/>
                </a:ext>
              </a:extLst>
            </p:cNvPr>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0" name="Google Shape;758;p69">
              <a:extLst>
                <a:ext uri="{FF2B5EF4-FFF2-40B4-BE49-F238E27FC236}">
                  <a16:creationId xmlns:a16="http://schemas.microsoft.com/office/drawing/2014/main" id="{345510A9-1DEB-2383-62C2-B0C95C5DAF23}"/>
                </a:ext>
              </a:extLst>
            </p:cNvPr>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chemeClr val="accent1"/>
            </a:solidFill>
            <a:ln w="9525"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11" name="Google Shape;759;p69">
              <a:extLst>
                <a:ext uri="{FF2B5EF4-FFF2-40B4-BE49-F238E27FC236}">
                  <a16:creationId xmlns:a16="http://schemas.microsoft.com/office/drawing/2014/main" id="{E560931C-5AED-D806-D930-CCEA3B0DD651}"/>
                </a:ext>
              </a:extLst>
            </p:cNvPr>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chemeClr val="accent3"/>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760;p69">
              <a:extLst>
                <a:ext uri="{FF2B5EF4-FFF2-40B4-BE49-F238E27FC236}">
                  <a16:creationId xmlns:a16="http://schemas.microsoft.com/office/drawing/2014/main" id="{0CD8D74D-4DF6-4F12-B6F3-0FAE804BF399}"/>
                </a:ext>
              </a:extLst>
            </p:cNvPr>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chemeClr val="bg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761;p69">
              <a:extLst>
                <a:ext uri="{FF2B5EF4-FFF2-40B4-BE49-F238E27FC236}">
                  <a16:creationId xmlns:a16="http://schemas.microsoft.com/office/drawing/2014/main" id="{56801271-E7CF-8D58-79D6-F485F83E8DCD}"/>
                </a:ext>
              </a:extLst>
            </p:cNvPr>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chemeClr val="bg2"/>
            </a:solidFill>
            <a:ln w="9525" cap="flat" cmpd="sng">
              <a:solidFill>
                <a:schemeClr val="bg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 name="Google Shape;348;p42">
            <a:extLst>
              <a:ext uri="{FF2B5EF4-FFF2-40B4-BE49-F238E27FC236}">
                <a16:creationId xmlns:a16="http://schemas.microsoft.com/office/drawing/2014/main" id="{8B73AC8A-0BBA-A839-AD82-34AAE2067DC9}"/>
              </a:ext>
            </a:extLst>
          </p:cNvPr>
          <p:cNvSpPr txBox="1">
            <a:spLocks/>
          </p:cNvSpPr>
          <p:nvPr/>
        </p:nvSpPr>
        <p:spPr>
          <a:xfrm>
            <a:off x="830151" y="2564606"/>
            <a:ext cx="1757056" cy="4086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Char char="●"/>
              <a:defRPr sz="18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9pPr>
          </a:lstStyle>
          <a:p>
            <a:pPr marL="0" indent="0">
              <a:spcAft>
                <a:spcPts val="1600"/>
              </a:spcAft>
              <a:buFont typeface="Montserrat"/>
              <a:buNone/>
            </a:pPr>
            <a:r>
              <a:rPr lang="en-US" sz="1400" b="1" dirty="0">
                <a:solidFill>
                  <a:schemeClr val="dk1"/>
                </a:solidFill>
              </a:rPr>
              <a:t>Post Graduation Development</a:t>
            </a:r>
          </a:p>
        </p:txBody>
      </p:sp>
    </p:spTree>
    <p:extLst>
      <p:ext uri="{BB962C8B-B14F-4D97-AF65-F5344CB8AC3E}">
        <p14:creationId xmlns:p14="http://schemas.microsoft.com/office/powerpoint/2010/main" val="121113662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AB975A81-2442-F970-F41F-DB383D2D2B7C}"/>
            </a:ext>
          </a:extLst>
        </p:cNvPr>
        <p:cNvGrpSpPr/>
        <p:nvPr/>
      </p:nvGrpSpPr>
      <p:grpSpPr>
        <a:xfrm>
          <a:off x="0" y="0"/>
          <a:ext cx="0" cy="0"/>
          <a:chOff x="0" y="0"/>
          <a:chExt cx="0" cy="0"/>
        </a:xfrm>
      </p:grpSpPr>
      <p:pic>
        <p:nvPicPr>
          <p:cNvPr id="3" name="Picture 2">
            <a:extLst>
              <a:ext uri="{FF2B5EF4-FFF2-40B4-BE49-F238E27FC236}">
                <a16:creationId xmlns:a16="http://schemas.microsoft.com/office/drawing/2014/main" id="{5787BD5B-6703-C126-0149-1079FD2886C3}"/>
              </a:ext>
            </a:extLst>
          </p:cNvPr>
          <p:cNvPicPr>
            <a:picLocks noChangeAspect="1"/>
          </p:cNvPicPr>
          <p:nvPr/>
        </p:nvPicPr>
        <p:blipFill>
          <a:blip r:embed="rId3"/>
          <a:stretch>
            <a:fillRect/>
          </a:stretch>
        </p:blipFill>
        <p:spPr>
          <a:xfrm>
            <a:off x="542925" y="-1"/>
            <a:ext cx="8168924" cy="4822031"/>
          </a:xfrm>
          <a:prstGeom prst="rect">
            <a:avLst/>
          </a:prstGeom>
        </p:spPr>
      </p:pic>
    </p:spTree>
    <p:extLst>
      <p:ext uri="{BB962C8B-B14F-4D97-AF65-F5344CB8AC3E}">
        <p14:creationId xmlns:p14="http://schemas.microsoft.com/office/powerpoint/2010/main" val="1638413765"/>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427">
          <a:extLst>
            <a:ext uri="{FF2B5EF4-FFF2-40B4-BE49-F238E27FC236}">
              <a16:creationId xmlns:a16="http://schemas.microsoft.com/office/drawing/2014/main" id="{637DE3ED-B69B-BA56-471E-13296E42A782}"/>
            </a:ext>
          </a:extLst>
        </p:cNvPr>
        <p:cNvGrpSpPr/>
        <p:nvPr/>
      </p:nvGrpSpPr>
      <p:grpSpPr>
        <a:xfrm>
          <a:off x="0" y="0"/>
          <a:ext cx="0" cy="0"/>
          <a:chOff x="0" y="0"/>
          <a:chExt cx="0" cy="0"/>
        </a:xfrm>
      </p:grpSpPr>
      <p:sp>
        <p:nvSpPr>
          <p:cNvPr id="428" name="Google Shape;428;p46">
            <a:extLst>
              <a:ext uri="{FF2B5EF4-FFF2-40B4-BE49-F238E27FC236}">
                <a16:creationId xmlns:a16="http://schemas.microsoft.com/office/drawing/2014/main" id="{8BCF2392-E414-3EE3-9652-98783A2131CE}"/>
              </a:ext>
            </a:extLst>
          </p:cNvPr>
          <p:cNvSpPr txBox="1">
            <a:spLocks noGrp="1"/>
          </p:cNvSpPr>
          <p:nvPr>
            <p:ph type="title"/>
          </p:nvPr>
        </p:nvSpPr>
        <p:spPr>
          <a:xfrm>
            <a:off x="717800" y="383175"/>
            <a:ext cx="7708200" cy="9363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Next Step</a:t>
            </a:r>
            <a:endParaRPr dirty="0"/>
          </a:p>
        </p:txBody>
      </p:sp>
      <p:sp>
        <p:nvSpPr>
          <p:cNvPr id="429" name="Google Shape;429;p46">
            <a:extLst>
              <a:ext uri="{FF2B5EF4-FFF2-40B4-BE49-F238E27FC236}">
                <a16:creationId xmlns:a16="http://schemas.microsoft.com/office/drawing/2014/main" id="{0352B7AA-853F-15B4-47C3-C4512931BEA1}"/>
              </a:ext>
            </a:extLst>
          </p:cNvPr>
          <p:cNvSpPr/>
          <p:nvPr/>
        </p:nvSpPr>
        <p:spPr>
          <a:xfrm>
            <a:off x="717800" y="1204175"/>
            <a:ext cx="1900200" cy="77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6">
            <a:extLst>
              <a:ext uri="{FF2B5EF4-FFF2-40B4-BE49-F238E27FC236}">
                <a16:creationId xmlns:a16="http://schemas.microsoft.com/office/drawing/2014/main" id="{2FEE9A29-1139-AE0A-2D68-422C7EA06F3D}"/>
              </a:ext>
            </a:extLst>
          </p:cNvPr>
          <p:cNvSpPr/>
          <p:nvPr/>
        </p:nvSpPr>
        <p:spPr>
          <a:xfrm>
            <a:off x="717800" y="2076427"/>
            <a:ext cx="1900200" cy="77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6">
            <a:extLst>
              <a:ext uri="{FF2B5EF4-FFF2-40B4-BE49-F238E27FC236}">
                <a16:creationId xmlns:a16="http://schemas.microsoft.com/office/drawing/2014/main" id="{23C8B1A4-FD44-307B-F420-9BFDAD7D934C}"/>
              </a:ext>
            </a:extLst>
          </p:cNvPr>
          <p:cNvSpPr/>
          <p:nvPr/>
        </p:nvSpPr>
        <p:spPr>
          <a:xfrm>
            <a:off x="717800" y="2948679"/>
            <a:ext cx="1900200" cy="77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6">
            <a:extLst>
              <a:ext uri="{FF2B5EF4-FFF2-40B4-BE49-F238E27FC236}">
                <a16:creationId xmlns:a16="http://schemas.microsoft.com/office/drawing/2014/main" id="{01DD085E-8FE3-A834-5C49-957B1D8E1DEB}"/>
              </a:ext>
            </a:extLst>
          </p:cNvPr>
          <p:cNvSpPr/>
          <p:nvPr/>
        </p:nvSpPr>
        <p:spPr>
          <a:xfrm>
            <a:off x="717800" y="3820928"/>
            <a:ext cx="1900200" cy="7785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6">
            <a:extLst>
              <a:ext uri="{FF2B5EF4-FFF2-40B4-BE49-F238E27FC236}">
                <a16:creationId xmlns:a16="http://schemas.microsoft.com/office/drawing/2014/main" id="{52C908BD-D9FF-C682-D624-CA4A18EBCA8A}"/>
              </a:ext>
            </a:extLst>
          </p:cNvPr>
          <p:cNvSpPr txBox="1">
            <a:spLocks noGrp="1"/>
          </p:cNvSpPr>
          <p:nvPr>
            <p:ph type="subTitle" idx="4294967295"/>
          </p:nvPr>
        </p:nvSpPr>
        <p:spPr>
          <a:xfrm>
            <a:off x="917513" y="1299497"/>
            <a:ext cx="1500775" cy="42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b="1" dirty="0">
                <a:solidFill>
                  <a:schemeClr val="lt1"/>
                </a:solidFill>
              </a:rPr>
              <a:t>Program Development</a:t>
            </a:r>
            <a:endParaRPr sz="1400" b="1" dirty="0">
              <a:solidFill>
                <a:schemeClr val="lt1"/>
              </a:solidFill>
            </a:endParaRPr>
          </a:p>
        </p:txBody>
      </p:sp>
      <p:sp>
        <p:nvSpPr>
          <p:cNvPr id="434" name="Google Shape;434;p46">
            <a:extLst>
              <a:ext uri="{FF2B5EF4-FFF2-40B4-BE49-F238E27FC236}">
                <a16:creationId xmlns:a16="http://schemas.microsoft.com/office/drawing/2014/main" id="{8C9A90D7-1EDB-37CB-0996-91B26D53F236}"/>
              </a:ext>
            </a:extLst>
          </p:cNvPr>
          <p:cNvSpPr txBox="1">
            <a:spLocks noGrp="1"/>
          </p:cNvSpPr>
          <p:nvPr>
            <p:ph type="subTitle" idx="4294967295"/>
          </p:nvPr>
        </p:nvSpPr>
        <p:spPr>
          <a:xfrm>
            <a:off x="789032" y="2142450"/>
            <a:ext cx="1757735" cy="4293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b="1" dirty="0">
                <a:solidFill>
                  <a:schemeClr val="bg1"/>
                </a:solidFill>
                <a:effectLst/>
              </a:rPr>
              <a:t>Survey Operations</a:t>
            </a:r>
            <a:endParaRPr sz="1400" b="1" dirty="0">
              <a:solidFill>
                <a:schemeClr val="bg1"/>
              </a:solidFill>
            </a:endParaRPr>
          </a:p>
        </p:txBody>
      </p:sp>
      <p:sp>
        <p:nvSpPr>
          <p:cNvPr id="435" name="Google Shape;435;p46">
            <a:extLst>
              <a:ext uri="{FF2B5EF4-FFF2-40B4-BE49-F238E27FC236}">
                <a16:creationId xmlns:a16="http://schemas.microsoft.com/office/drawing/2014/main" id="{3E14D5FA-878C-640F-F928-EC4A7BD45099}"/>
              </a:ext>
            </a:extLst>
          </p:cNvPr>
          <p:cNvSpPr txBox="1">
            <a:spLocks noGrp="1"/>
          </p:cNvSpPr>
          <p:nvPr>
            <p:ph type="subTitle" idx="4294967295"/>
          </p:nvPr>
        </p:nvSpPr>
        <p:spPr>
          <a:xfrm>
            <a:off x="866642" y="3035975"/>
            <a:ext cx="1602517" cy="691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b="1" dirty="0">
                <a:solidFill>
                  <a:schemeClr val="bg1"/>
                </a:solidFill>
                <a:effectLst/>
              </a:rPr>
              <a:t>Curriculum Enhancement</a:t>
            </a:r>
            <a:endParaRPr sz="1400" b="1" dirty="0">
              <a:solidFill>
                <a:schemeClr val="bg1"/>
              </a:solidFill>
            </a:endParaRPr>
          </a:p>
        </p:txBody>
      </p:sp>
      <p:sp>
        <p:nvSpPr>
          <p:cNvPr id="436" name="Google Shape;436;p46">
            <a:extLst>
              <a:ext uri="{FF2B5EF4-FFF2-40B4-BE49-F238E27FC236}">
                <a16:creationId xmlns:a16="http://schemas.microsoft.com/office/drawing/2014/main" id="{0A554857-0D81-A5E1-894A-2768EAC4AF88}"/>
              </a:ext>
            </a:extLst>
          </p:cNvPr>
          <p:cNvSpPr txBox="1">
            <a:spLocks noGrp="1"/>
          </p:cNvSpPr>
          <p:nvPr>
            <p:ph type="subTitle" idx="4294967295"/>
          </p:nvPr>
        </p:nvSpPr>
        <p:spPr>
          <a:xfrm>
            <a:off x="925946" y="3908225"/>
            <a:ext cx="1483909" cy="6912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b="1" dirty="0">
                <a:solidFill>
                  <a:schemeClr val="bg1"/>
                </a:solidFill>
                <a:effectLst/>
              </a:rPr>
              <a:t>Alumni Engagement</a:t>
            </a:r>
            <a:endParaRPr sz="1400" b="1" dirty="0">
              <a:solidFill>
                <a:schemeClr val="bg1"/>
              </a:solidFill>
            </a:endParaRPr>
          </a:p>
        </p:txBody>
      </p:sp>
      <p:sp>
        <p:nvSpPr>
          <p:cNvPr id="437" name="Google Shape;437;p46">
            <a:extLst>
              <a:ext uri="{FF2B5EF4-FFF2-40B4-BE49-F238E27FC236}">
                <a16:creationId xmlns:a16="http://schemas.microsoft.com/office/drawing/2014/main" id="{77CF9459-D808-48EF-FF35-92D5A34F24DA}"/>
              </a:ext>
            </a:extLst>
          </p:cNvPr>
          <p:cNvSpPr/>
          <p:nvPr/>
        </p:nvSpPr>
        <p:spPr>
          <a:xfrm>
            <a:off x="2618000" y="1204175"/>
            <a:ext cx="5808000" cy="77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6">
            <a:extLst>
              <a:ext uri="{FF2B5EF4-FFF2-40B4-BE49-F238E27FC236}">
                <a16:creationId xmlns:a16="http://schemas.microsoft.com/office/drawing/2014/main" id="{573E22D9-8371-737B-514E-B2778F9188BB}"/>
              </a:ext>
            </a:extLst>
          </p:cNvPr>
          <p:cNvSpPr/>
          <p:nvPr/>
        </p:nvSpPr>
        <p:spPr>
          <a:xfrm>
            <a:off x="2618000" y="2076425"/>
            <a:ext cx="5808000" cy="77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6">
            <a:extLst>
              <a:ext uri="{FF2B5EF4-FFF2-40B4-BE49-F238E27FC236}">
                <a16:creationId xmlns:a16="http://schemas.microsoft.com/office/drawing/2014/main" id="{E74F68F6-16CC-0457-B6B6-58C0BFE37707}"/>
              </a:ext>
            </a:extLst>
          </p:cNvPr>
          <p:cNvSpPr/>
          <p:nvPr/>
        </p:nvSpPr>
        <p:spPr>
          <a:xfrm>
            <a:off x="2618000" y="2948675"/>
            <a:ext cx="5808000" cy="77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6">
            <a:extLst>
              <a:ext uri="{FF2B5EF4-FFF2-40B4-BE49-F238E27FC236}">
                <a16:creationId xmlns:a16="http://schemas.microsoft.com/office/drawing/2014/main" id="{C9696ABF-5019-ECBA-21B3-E12484930D57}"/>
              </a:ext>
            </a:extLst>
          </p:cNvPr>
          <p:cNvSpPr/>
          <p:nvPr/>
        </p:nvSpPr>
        <p:spPr>
          <a:xfrm>
            <a:off x="2618000" y="3820925"/>
            <a:ext cx="5808000" cy="7785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6">
            <a:extLst>
              <a:ext uri="{FF2B5EF4-FFF2-40B4-BE49-F238E27FC236}">
                <a16:creationId xmlns:a16="http://schemas.microsoft.com/office/drawing/2014/main" id="{78DB6FAE-40F7-03E0-DF36-99C0025EC926}"/>
              </a:ext>
            </a:extLst>
          </p:cNvPr>
          <p:cNvSpPr txBox="1">
            <a:spLocks noGrp="1"/>
          </p:cNvSpPr>
          <p:nvPr>
            <p:ph type="subTitle" idx="4294967295"/>
          </p:nvPr>
        </p:nvSpPr>
        <p:spPr>
          <a:xfrm>
            <a:off x="2947271" y="1297815"/>
            <a:ext cx="1436401"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solidFill>
                  <a:schemeClr val="tx1"/>
                </a:solidFill>
              </a:rPr>
              <a:t>Data Pipeline Development</a:t>
            </a:r>
            <a:endParaRPr sz="1400" dirty="0">
              <a:solidFill>
                <a:schemeClr val="tx1"/>
              </a:solidFill>
            </a:endParaRPr>
          </a:p>
        </p:txBody>
      </p:sp>
      <p:sp>
        <p:nvSpPr>
          <p:cNvPr id="442" name="Google Shape;442;p46">
            <a:extLst>
              <a:ext uri="{FF2B5EF4-FFF2-40B4-BE49-F238E27FC236}">
                <a16:creationId xmlns:a16="http://schemas.microsoft.com/office/drawing/2014/main" id="{1DDB0177-B8AE-9B21-CCED-FF2F75F76230}"/>
              </a:ext>
            </a:extLst>
          </p:cNvPr>
          <p:cNvSpPr txBox="1">
            <a:spLocks noGrp="1"/>
          </p:cNvSpPr>
          <p:nvPr>
            <p:ph type="subTitle" idx="4294967295"/>
          </p:nvPr>
        </p:nvSpPr>
        <p:spPr>
          <a:xfrm>
            <a:off x="4606822" y="1205600"/>
            <a:ext cx="1659890"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solidFill>
                  <a:schemeClr val="tx1"/>
                </a:solidFill>
              </a:rPr>
              <a:t>Database Infrastructure Implementation</a:t>
            </a:r>
            <a:endParaRPr sz="1400" dirty="0">
              <a:solidFill>
                <a:schemeClr val="tx1"/>
              </a:solidFill>
            </a:endParaRPr>
          </a:p>
        </p:txBody>
      </p:sp>
      <p:sp>
        <p:nvSpPr>
          <p:cNvPr id="443" name="Google Shape;443;p46">
            <a:extLst>
              <a:ext uri="{FF2B5EF4-FFF2-40B4-BE49-F238E27FC236}">
                <a16:creationId xmlns:a16="http://schemas.microsoft.com/office/drawing/2014/main" id="{635E3723-123A-383C-2640-C26A50A48F0A}"/>
              </a:ext>
            </a:extLst>
          </p:cNvPr>
          <p:cNvSpPr txBox="1">
            <a:spLocks noGrp="1"/>
          </p:cNvSpPr>
          <p:nvPr>
            <p:ph type="subTitle" idx="4294967295"/>
          </p:nvPr>
        </p:nvSpPr>
        <p:spPr>
          <a:xfrm>
            <a:off x="6626294" y="1295325"/>
            <a:ext cx="1799706"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solidFill>
                  <a:schemeClr val="tx1"/>
                </a:solidFill>
              </a:rPr>
              <a:t>Quality Assurance Systems</a:t>
            </a:r>
            <a:endParaRPr sz="1400" dirty="0">
              <a:solidFill>
                <a:schemeClr val="tx1"/>
              </a:solidFill>
            </a:endParaRPr>
          </a:p>
        </p:txBody>
      </p:sp>
      <p:sp>
        <p:nvSpPr>
          <p:cNvPr id="444" name="Google Shape;444;p46">
            <a:extLst>
              <a:ext uri="{FF2B5EF4-FFF2-40B4-BE49-F238E27FC236}">
                <a16:creationId xmlns:a16="http://schemas.microsoft.com/office/drawing/2014/main" id="{A2634CCC-FA0E-8F48-778F-11C54A994A9F}"/>
              </a:ext>
            </a:extLst>
          </p:cNvPr>
          <p:cNvSpPr txBox="1">
            <a:spLocks noGrp="1"/>
          </p:cNvSpPr>
          <p:nvPr>
            <p:ph type="subTitle" idx="4294967295"/>
          </p:nvPr>
        </p:nvSpPr>
        <p:spPr>
          <a:xfrm>
            <a:off x="2947271" y="2182025"/>
            <a:ext cx="1489189"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solidFill>
                  <a:schemeClr val="tx1"/>
                </a:solidFill>
              </a:rPr>
              <a:t>Survey Design Process</a:t>
            </a:r>
            <a:endParaRPr sz="1400" dirty="0">
              <a:solidFill>
                <a:schemeClr val="tx1"/>
              </a:solidFill>
            </a:endParaRPr>
          </a:p>
        </p:txBody>
      </p:sp>
      <p:sp>
        <p:nvSpPr>
          <p:cNvPr id="445" name="Google Shape;445;p46">
            <a:extLst>
              <a:ext uri="{FF2B5EF4-FFF2-40B4-BE49-F238E27FC236}">
                <a16:creationId xmlns:a16="http://schemas.microsoft.com/office/drawing/2014/main" id="{58E1B70C-A1E9-6965-C65B-4648F617B2E4}"/>
              </a:ext>
            </a:extLst>
          </p:cNvPr>
          <p:cNvSpPr txBox="1">
            <a:spLocks noGrp="1"/>
          </p:cNvSpPr>
          <p:nvPr>
            <p:ph type="subTitle" idx="4294967295"/>
          </p:nvPr>
        </p:nvSpPr>
        <p:spPr>
          <a:xfrm>
            <a:off x="4571900" y="2182025"/>
            <a:ext cx="1793799"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solidFill>
                  <a:schemeClr val="tx1"/>
                </a:solidFill>
              </a:rPr>
              <a:t>Response Collection System</a:t>
            </a:r>
            <a:endParaRPr sz="1400" dirty="0">
              <a:solidFill>
                <a:schemeClr val="tx1"/>
              </a:solidFill>
            </a:endParaRPr>
          </a:p>
        </p:txBody>
      </p:sp>
      <p:sp>
        <p:nvSpPr>
          <p:cNvPr id="446" name="Google Shape;446;p46">
            <a:extLst>
              <a:ext uri="{FF2B5EF4-FFF2-40B4-BE49-F238E27FC236}">
                <a16:creationId xmlns:a16="http://schemas.microsoft.com/office/drawing/2014/main" id="{9E716B2B-8D7B-94A6-7C35-6A800E3C4196}"/>
              </a:ext>
            </a:extLst>
          </p:cNvPr>
          <p:cNvSpPr txBox="1">
            <a:spLocks noGrp="1"/>
          </p:cNvSpPr>
          <p:nvPr>
            <p:ph type="subTitle" idx="4294967295"/>
          </p:nvPr>
        </p:nvSpPr>
        <p:spPr>
          <a:xfrm>
            <a:off x="6626294" y="2178062"/>
            <a:ext cx="1900200" cy="54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400" dirty="0">
                <a:solidFill>
                  <a:schemeClr val="tx1"/>
                </a:solidFill>
              </a:rPr>
              <a:t>Results Analysis Framework</a:t>
            </a:r>
            <a:endParaRPr sz="1400" dirty="0">
              <a:solidFill>
                <a:schemeClr val="tx1"/>
              </a:solidFill>
            </a:endParaRPr>
          </a:p>
        </p:txBody>
      </p:sp>
      <p:sp>
        <p:nvSpPr>
          <p:cNvPr id="447" name="Google Shape;447;p46">
            <a:extLst>
              <a:ext uri="{FF2B5EF4-FFF2-40B4-BE49-F238E27FC236}">
                <a16:creationId xmlns:a16="http://schemas.microsoft.com/office/drawing/2014/main" id="{6959DEDB-49B8-BA69-3BA4-6C515C54F6B6}"/>
              </a:ext>
            </a:extLst>
          </p:cNvPr>
          <p:cNvSpPr txBox="1">
            <a:spLocks noGrp="1"/>
          </p:cNvSpPr>
          <p:nvPr>
            <p:ph type="subTitle" idx="4294967295"/>
          </p:nvPr>
        </p:nvSpPr>
        <p:spPr>
          <a:xfrm>
            <a:off x="2972397" y="2935544"/>
            <a:ext cx="1326702"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solidFill>
                  <a:schemeClr val="tx1"/>
                </a:solidFill>
              </a:rPr>
              <a:t>Cloud Computing Integration</a:t>
            </a:r>
            <a:endParaRPr sz="1400" dirty="0">
              <a:solidFill>
                <a:schemeClr val="tx1"/>
              </a:solidFill>
            </a:endParaRPr>
          </a:p>
        </p:txBody>
      </p:sp>
      <p:sp>
        <p:nvSpPr>
          <p:cNvPr id="448" name="Google Shape;448;p46">
            <a:extLst>
              <a:ext uri="{FF2B5EF4-FFF2-40B4-BE49-F238E27FC236}">
                <a16:creationId xmlns:a16="http://schemas.microsoft.com/office/drawing/2014/main" id="{24952D1C-C368-0CC0-8CC9-CB504E37413B}"/>
              </a:ext>
            </a:extLst>
          </p:cNvPr>
          <p:cNvSpPr txBox="1">
            <a:spLocks noGrp="1"/>
          </p:cNvSpPr>
          <p:nvPr>
            <p:ph type="subTitle" idx="4294967295"/>
          </p:nvPr>
        </p:nvSpPr>
        <p:spPr>
          <a:xfrm>
            <a:off x="4571900" y="3011725"/>
            <a:ext cx="2220492" cy="549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400" dirty="0">
                <a:solidFill>
                  <a:schemeClr val="tx1"/>
                </a:solidFill>
              </a:rPr>
              <a:t>Certification Preparation Materials</a:t>
            </a:r>
            <a:endParaRPr sz="1400" dirty="0">
              <a:solidFill>
                <a:schemeClr val="tx1"/>
              </a:solidFill>
            </a:endParaRPr>
          </a:p>
        </p:txBody>
      </p:sp>
      <p:sp>
        <p:nvSpPr>
          <p:cNvPr id="449" name="Google Shape;449;p46">
            <a:extLst>
              <a:ext uri="{FF2B5EF4-FFF2-40B4-BE49-F238E27FC236}">
                <a16:creationId xmlns:a16="http://schemas.microsoft.com/office/drawing/2014/main" id="{71F91C14-6E42-57A0-5DB7-8934252968A2}"/>
              </a:ext>
            </a:extLst>
          </p:cNvPr>
          <p:cNvSpPr txBox="1">
            <a:spLocks noGrp="1"/>
          </p:cNvSpPr>
          <p:nvPr>
            <p:ph type="subTitle" idx="4294967295"/>
          </p:nvPr>
        </p:nvSpPr>
        <p:spPr>
          <a:xfrm>
            <a:off x="2928531" y="3820921"/>
            <a:ext cx="1900200"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solidFill>
                  <a:schemeClr val="tx1"/>
                </a:solidFill>
              </a:rPr>
              <a:t>Mentorship Program Development</a:t>
            </a:r>
            <a:endParaRPr sz="1400" dirty="0">
              <a:solidFill>
                <a:schemeClr val="tx1"/>
              </a:solidFill>
            </a:endParaRPr>
          </a:p>
        </p:txBody>
      </p:sp>
      <p:sp>
        <p:nvSpPr>
          <p:cNvPr id="450" name="Google Shape;450;p46">
            <a:extLst>
              <a:ext uri="{FF2B5EF4-FFF2-40B4-BE49-F238E27FC236}">
                <a16:creationId xmlns:a16="http://schemas.microsoft.com/office/drawing/2014/main" id="{7DF6D782-9A2C-9E5E-1656-C82B2511EB7F}"/>
              </a:ext>
            </a:extLst>
          </p:cNvPr>
          <p:cNvSpPr txBox="1">
            <a:spLocks noGrp="1"/>
          </p:cNvSpPr>
          <p:nvPr>
            <p:ph type="subTitle" idx="4294967295"/>
          </p:nvPr>
        </p:nvSpPr>
        <p:spPr>
          <a:xfrm>
            <a:off x="4571900" y="3935523"/>
            <a:ext cx="1955869" cy="549300"/>
          </a:xfrm>
          <a:prstGeom prst="rect">
            <a:avLst/>
          </a:prstGeom>
        </p:spPr>
        <p:txBody>
          <a:bodyPr spcFirstLastPara="1" wrap="square" lIns="91425" tIns="91425" rIns="91425" bIns="91425" anchor="t" anchorCtr="0">
            <a:noAutofit/>
          </a:bodyPr>
          <a:lstStyle/>
          <a:p>
            <a:pPr marL="0" lvl="0" indent="0" algn="l" rtl="0">
              <a:spcBef>
                <a:spcPts val="0"/>
              </a:spcBef>
              <a:spcAft>
                <a:spcPts val="1600"/>
              </a:spcAft>
              <a:buClr>
                <a:schemeClr val="dk1"/>
              </a:buClr>
              <a:buSzPts val="1100"/>
              <a:buFont typeface="Arial"/>
              <a:buNone/>
            </a:pPr>
            <a:r>
              <a:rPr lang="en-US" sz="1400" dirty="0">
                <a:solidFill>
                  <a:schemeClr val="tx1"/>
                </a:solidFill>
              </a:rPr>
              <a:t>Professional Events Organization</a:t>
            </a:r>
            <a:endParaRPr sz="1400" dirty="0">
              <a:solidFill>
                <a:schemeClr val="tx1"/>
              </a:solidFill>
            </a:endParaRPr>
          </a:p>
        </p:txBody>
      </p:sp>
      <p:sp>
        <p:nvSpPr>
          <p:cNvPr id="2" name="Google Shape;448;p46">
            <a:extLst>
              <a:ext uri="{FF2B5EF4-FFF2-40B4-BE49-F238E27FC236}">
                <a16:creationId xmlns:a16="http://schemas.microsoft.com/office/drawing/2014/main" id="{21A7B46C-0661-D9D0-84F6-347D186F7246}"/>
              </a:ext>
            </a:extLst>
          </p:cNvPr>
          <p:cNvSpPr txBox="1">
            <a:spLocks/>
          </p:cNvSpPr>
          <p:nvPr/>
        </p:nvSpPr>
        <p:spPr>
          <a:xfrm>
            <a:off x="6626294" y="3011725"/>
            <a:ext cx="1440344" cy="54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Char char="●"/>
              <a:defRPr sz="18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9pPr>
          </a:lstStyle>
          <a:p>
            <a:pPr marL="0" indent="0">
              <a:buClr>
                <a:schemeClr val="dk1"/>
              </a:buClr>
              <a:buSzPts val="1100"/>
              <a:buFont typeface="Arial"/>
              <a:buNone/>
            </a:pPr>
            <a:r>
              <a:rPr lang="en-US" sz="1400" dirty="0">
                <a:solidFill>
                  <a:schemeClr val="tx1"/>
                </a:solidFill>
              </a:rPr>
              <a:t>Industry Tools Update</a:t>
            </a:r>
          </a:p>
        </p:txBody>
      </p:sp>
      <p:sp>
        <p:nvSpPr>
          <p:cNvPr id="3" name="Google Shape;450;p46">
            <a:extLst>
              <a:ext uri="{FF2B5EF4-FFF2-40B4-BE49-F238E27FC236}">
                <a16:creationId xmlns:a16="http://schemas.microsoft.com/office/drawing/2014/main" id="{A48B54F6-49C8-34B2-1BFE-FC92B82D2739}"/>
              </a:ext>
            </a:extLst>
          </p:cNvPr>
          <p:cNvSpPr txBox="1">
            <a:spLocks/>
          </p:cNvSpPr>
          <p:nvPr/>
        </p:nvSpPr>
        <p:spPr>
          <a:xfrm>
            <a:off x="6626294" y="3935523"/>
            <a:ext cx="1955869" cy="54930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42900" algn="l" rtl="0">
              <a:lnSpc>
                <a:spcPct val="100000"/>
              </a:lnSpc>
              <a:spcBef>
                <a:spcPts val="0"/>
              </a:spcBef>
              <a:spcAft>
                <a:spcPts val="0"/>
              </a:spcAft>
              <a:buClr>
                <a:schemeClr val="dk2"/>
              </a:buClr>
              <a:buSzPts val="1800"/>
              <a:buFont typeface="Montserrat"/>
              <a:buChar char="●"/>
              <a:defRPr sz="1800" b="0" i="0" u="none" strike="noStrike" cap="none">
                <a:solidFill>
                  <a:schemeClr val="dk2"/>
                </a:solidFill>
                <a:latin typeface="Montserrat"/>
                <a:ea typeface="Montserrat"/>
                <a:cs typeface="Montserrat"/>
                <a:sym typeface="Montserrat"/>
              </a:defRPr>
            </a:lvl1pPr>
            <a:lvl2pPr marL="914400" marR="0" lvl="1"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2pPr>
            <a:lvl3pPr marL="1371600" marR="0" lvl="2"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3pPr>
            <a:lvl4pPr marL="1828800" marR="0" lvl="3"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4pPr>
            <a:lvl5pPr marL="2286000" marR="0" lvl="4"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5pPr>
            <a:lvl6pPr marL="2743200" marR="0" lvl="5"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6pPr>
            <a:lvl7pPr marL="3200400" marR="0" lvl="6"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7pPr>
            <a:lvl8pPr marL="3657600" marR="0" lvl="7" indent="-317500" algn="l" rtl="0">
              <a:lnSpc>
                <a:spcPct val="100000"/>
              </a:lnSpc>
              <a:spcBef>
                <a:spcPts val="1600"/>
              </a:spcBef>
              <a:spcAft>
                <a:spcPts val="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8pPr>
            <a:lvl9pPr marL="4114800" marR="0" lvl="8" indent="-317500" algn="l" rtl="0">
              <a:lnSpc>
                <a:spcPct val="100000"/>
              </a:lnSpc>
              <a:spcBef>
                <a:spcPts val="1600"/>
              </a:spcBef>
              <a:spcAft>
                <a:spcPts val="1600"/>
              </a:spcAft>
              <a:buClr>
                <a:schemeClr val="dk2"/>
              </a:buClr>
              <a:buSzPts val="1400"/>
              <a:buFont typeface="Montserrat"/>
              <a:buChar char="■"/>
              <a:defRPr sz="1400" b="0" i="0" u="none" strike="noStrike" cap="none">
                <a:solidFill>
                  <a:schemeClr val="dk2"/>
                </a:solidFill>
                <a:latin typeface="Montserrat"/>
                <a:ea typeface="Montserrat"/>
                <a:cs typeface="Montserrat"/>
                <a:sym typeface="Montserrat"/>
              </a:defRPr>
            </a:lvl9pPr>
          </a:lstStyle>
          <a:p>
            <a:pPr marL="0" indent="0">
              <a:spcAft>
                <a:spcPts val="1600"/>
              </a:spcAft>
              <a:buClr>
                <a:schemeClr val="dk1"/>
              </a:buClr>
              <a:buSzPts val="1100"/>
              <a:buFont typeface="Arial"/>
              <a:buNone/>
            </a:pPr>
            <a:r>
              <a:rPr lang="en-US" sz="1400" dirty="0">
                <a:solidFill>
                  <a:schemeClr val="tx1"/>
                </a:solidFill>
              </a:rPr>
              <a:t>Alumni Resource Center</a:t>
            </a:r>
          </a:p>
        </p:txBody>
      </p:sp>
    </p:spTree>
    <p:extLst>
      <p:ext uri="{BB962C8B-B14F-4D97-AF65-F5344CB8AC3E}">
        <p14:creationId xmlns:p14="http://schemas.microsoft.com/office/powerpoint/2010/main" val="701502191"/>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489">
          <a:extLst>
            <a:ext uri="{FF2B5EF4-FFF2-40B4-BE49-F238E27FC236}">
              <a16:creationId xmlns:a16="http://schemas.microsoft.com/office/drawing/2014/main" id="{65F8FF53-A97D-4BC9-4037-0906EBEFEED0}"/>
            </a:ext>
          </a:extLst>
        </p:cNvPr>
        <p:cNvGrpSpPr/>
        <p:nvPr/>
      </p:nvGrpSpPr>
      <p:grpSpPr>
        <a:xfrm>
          <a:off x="0" y="0"/>
          <a:ext cx="0" cy="0"/>
          <a:chOff x="0" y="0"/>
          <a:chExt cx="0" cy="0"/>
        </a:xfrm>
      </p:grpSpPr>
      <p:sp>
        <p:nvSpPr>
          <p:cNvPr id="490" name="Google Shape;490;p52">
            <a:extLst>
              <a:ext uri="{FF2B5EF4-FFF2-40B4-BE49-F238E27FC236}">
                <a16:creationId xmlns:a16="http://schemas.microsoft.com/office/drawing/2014/main" id="{92DD5ECC-189A-57E5-4128-3610AF82BFBB}"/>
              </a:ext>
            </a:extLst>
          </p:cNvPr>
          <p:cNvSpPr txBox="1">
            <a:spLocks noGrp="1"/>
          </p:cNvSpPr>
          <p:nvPr>
            <p:ph type="title"/>
          </p:nvPr>
        </p:nvSpPr>
        <p:spPr>
          <a:xfrm>
            <a:off x="4265856" y="2188911"/>
            <a:ext cx="4700700" cy="1425825"/>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 dirty="0"/>
              <a:t>DAEN Alumni </a:t>
            </a:r>
            <a:br>
              <a:rPr lang="en" dirty="0"/>
            </a:br>
            <a:r>
              <a:rPr lang="en" dirty="0"/>
              <a:t>Survey</a:t>
            </a:r>
            <a:endParaRPr dirty="0"/>
          </a:p>
        </p:txBody>
      </p:sp>
      <p:pic>
        <p:nvPicPr>
          <p:cNvPr id="5" name="Picture 4" descr="A blue and white rectangular object with text&#10;&#10;Description automatically generated">
            <a:extLst>
              <a:ext uri="{FF2B5EF4-FFF2-40B4-BE49-F238E27FC236}">
                <a16:creationId xmlns:a16="http://schemas.microsoft.com/office/drawing/2014/main" id="{1F169392-19B8-7FD0-CA21-DF3D121CD66C}"/>
              </a:ext>
            </a:extLst>
          </p:cNvPr>
          <p:cNvPicPr>
            <a:picLocks noChangeAspect="1"/>
          </p:cNvPicPr>
          <p:nvPr/>
        </p:nvPicPr>
        <p:blipFill>
          <a:blip r:embed="rId3"/>
          <a:stretch>
            <a:fillRect/>
          </a:stretch>
        </p:blipFill>
        <p:spPr>
          <a:xfrm>
            <a:off x="0" y="935710"/>
            <a:ext cx="5789819" cy="3272080"/>
          </a:xfrm>
          <a:prstGeom prst="rect">
            <a:avLst/>
          </a:prstGeom>
        </p:spPr>
      </p:pic>
      <p:sp>
        <p:nvSpPr>
          <p:cNvPr id="2" name="TextBox 1">
            <a:extLst>
              <a:ext uri="{FF2B5EF4-FFF2-40B4-BE49-F238E27FC236}">
                <a16:creationId xmlns:a16="http://schemas.microsoft.com/office/drawing/2014/main" id="{1763461B-B6EA-6AD2-A05C-C2925B22CC1C}"/>
              </a:ext>
            </a:extLst>
          </p:cNvPr>
          <p:cNvSpPr txBox="1"/>
          <p:nvPr/>
        </p:nvSpPr>
        <p:spPr>
          <a:xfrm>
            <a:off x="6566256" y="3388845"/>
            <a:ext cx="2400300" cy="646331"/>
          </a:xfrm>
          <a:prstGeom prst="rect">
            <a:avLst/>
          </a:prstGeom>
          <a:noFill/>
        </p:spPr>
        <p:txBody>
          <a:bodyPr wrap="square" rtlCol="0">
            <a:spAutoFit/>
          </a:bodyPr>
          <a:lstStyle/>
          <a:p>
            <a:pPr algn="r"/>
            <a:r>
              <a:rPr lang="en-US" sz="1200" dirty="0">
                <a:solidFill>
                  <a:schemeClr val="tx1"/>
                </a:solidFill>
                <a:latin typeface="Montserrat" pitchFamily="2" charset="77"/>
              </a:rPr>
              <a:t>Proposed Release Date:</a:t>
            </a:r>
          </a:p>
          <a:p>
            <a:pPr algn="r"/>
            <a:endParaRPr lang="en-US" sz="1200" dirty="0">
              <a:solidFill>
                <a:schemeClr val="tx1"/>
              </a:solidFill>
              <a:latin typeface="Montserrat" pitchFamily="2" charset="77"/>
            </a:endParaRPr>
          </a:p>
          <a:p>
            <a:pPr algn="r"/>
            <a:r>
              <a:rPr lang="en-US" sz="1200" dirty="0">
                <a:solidFill>
                  <a:schemeClr val="tx1"/>
                </a:solidFill>
                <a:latin typeface="Montserrat" pitchFamily="2" charset="77"/>
              </a:rPr>
              <a:t> February 1</a:t>
            </a:r>
            <a:r>
              <a:rPr lang="en-US" sz="1200" baseline="30000" dirty="0">
                <a:solidFill>
                  <a:schemeClr val="tx1"/>
                </a:solidFill>
                <a:latin typeface="Montserrat" pitchFamily="2" charset="77"/>
              </a:rPr>
              <a:t>st</a:t>
            </a:r>
            <a:r>
              <a:rPr lang="en-US" sz="1200" dirty="0">
                <a:solidFill>
                  <a:schemeClr val="tx1"/>
                </a:solidFill>
                <a:latin typeface="Montserrat" pitchFamily="2" charset="77"/>
              </a:rPr>
              <a:t>, 2025</a:t>
            </a:r>
          </a:p>
        </p:txBody>
      </p:sp>
    </p:spTree>
    <p:extLst>
      <p:ext uri="{BB962C8B-B14F-4D97-AF65-F5344CB8AC3E}">
        <p14:creationId xmlns:p14="http://schemas.microsoft.com/office/powerpoint/2010/main" val="973472681"/>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FAA78F6D-1C8A-350B-9657-29AD8A795420}"/>
            </a:ext>
          </a:extLst>
        </p:cNvPr>
        <p:cNvGrpSpPr/>
        <p:nvPr/>
      </p:nvGrpSpPr>
      <p:grpSpPr>
        <a:xfrm>
          <a:off x="0" y="0"/>
          <a:ext cx="0" cy="0"/>
          <a:chOff x="0" y="0"/>
          <a:chExt cx="0" cy="0"/>
        </a:xfrm>
      </p:grpSpPr>
      <p:pic>
        <p:nvPicPr>
          <p:cNvPr id="8" name="Picture 7" descr="A screenshot of a questionnaire&#10;&#10;Description automatically generated">
            <a:extLst>
              <a:ext uri="{FF2B5EF4-FFF2-40B4-BE49-F238E27FC236}">
                <a16:creationId xmlns:a16="http://schemas.microsoft.com/office/drawing/2014/main" id="{4E51F25B-63E2-32C2-1721-D37A708C72F6}"/>
              </a:ext>
            </a:extLst>
          </p:cNvPr>
          <p:cNvPicPr>
            <a:picLocks noChangeAspect="1"/>
          </p:cNvPicPr>
          <p:nvPr/>
        </p:nvPicPr>
        <p:blipFill>
          <a:blip r:embed="rId3"/>
          <a:stretch>
            <a:fillRect/>
          </a:stretch>
        </p:blipFill>
        <p:spPr>
          <a:xfrm>
            <a:off x="0" y="0"/>
            <a:ext cx="4007644" cy="4762120"/>
          </a:xfrm>
          <a:prstGeom prst="rect">
            <a:avLst/>
          </a:prstGeom>
        </p:spPr>
      </p:pic>
      <p:pic>
        <p:nvPicPr>
          <p:cNvPr id="10" name="Picture 9" descr="A screenshot of a survey&#10;&#10;Description automatically generated">
            <a:extLst>
              <a:ext uri="{FF2B5EF4-FFF2-40B4-BE49-F238E27FC236}">
                <a16:creationId xmlns:a16="http://schemas.microsoft.com/office/drawing/2014/main" id="{E9E0D5FA-C680-49A5-38DF-C2208B7AB8CD}"/>
              </a:ext>
            </a:extLst>
          </p:cNvPr>
          <p:cNvPicPr>
            <a:picLocks noChangeAspect="1"/>
          </p:cNvPicPr>
          <p:nvPr/>
        </p:nvPicPr>
        <p:blipFill>
          <a:blip r:embed="rId4"/>
          <a:stretch>
            <a:fillRect/>
          </a:stretch>
        </p:blipFill>
        <p:spPr>
          <a:xfrm>
            <a:off x="4952595" y="64293"/>
            <a:ext cx="3541476" cy="4762120"/>
          </a:xfrm>
          <a:prstGeom prst="rect">
            <a:avLst/>
          </a:prstGeom>
        </p:spPr>
      </p:pic>
    </p:spTree>
    <p:extLst>
      <p:ext uri="{BB962C8B-B14F-4D97-AF65-F5344CB8AC3E}">
        <p14:creationId xmlns:p14="http://schemas.microsoft.com/office/powerpoint/2010/main" val="12300577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13"/>
        <p:cNvGrpSpPr/>
        <p:nvPr/>
      </p:nvGrpSpPr>
      <p:grpSpPr>
        <a:xfrm>
          <a:off x="0" y="0"/>
          <a:ext cx="0" cy="0"/>
          <a:chOff x="0" y="0"/>
          <a:chExt cx="0" cy="0"/>
        </a:xfrm>
      </p:grpSpPr>
      <p:sp>
        <p:nvSpPr>
          <p:cNvPr id="214" name="Google Shape;214;p33"/>
          <p:cNvSpPr txBox="1">
            <a:spLocks noGrp="1"/>
          </p:cNvSpPr>
          <p:nvPr>
            <p:ph type="title"/>
          </p:nvPr>
        </p:nvSpPr>
        <p:spPr>
          <a:xfrm>
            <a:off x="1156525" y="1340400"/>
            <a:ext cx="4232100" cy="7557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DAEN Program Overview</a:t>
            </a:r>
            <a:endParaRPr dirty="0"/>
          </a:p>
        </p:txBody>
      </p:sp>
      <p:sp>
        <p:nvSpPr>
          <p:cNvPr id="215" name="Google Shape;215;p33"/>
          <p:cNvSpPr txBox="1">
            <a:spLocks noGrp="1"/>
          </p:cNvSpPr>
          <p:nvPr>
            <p:ph type="body" idx="1"/>
          </p:nvPr>
        </p:nvSpPr>
        <p:spPr>
          <a:xfrm>
            <a:off x="1156525" y="2096100"/>
            <a:ext cx="4232100" cy="2011800"/>
          </a:xfrm>
          <a:prstGeom prst="rect">
            <a:avLst/>
          </a:prstGeom>
        </p:spPr>
        <p:txBody>
          <a:bodyPr spcFirstLastPara="1" wrap="square" lIns="91425" tIns="91425" rIns="91425" bIns="91425" anchor="t" anchorCtr="0">
            <a:noAutofit/>
          </a:bodyPr>
          <a:lstStyle/>
          <a:p>
            <a:pPr marL="285750" indent="-285750">
              <a:buClr>
                <a:schemeClr val="dk1"/>
              </a:buClr>
              <a:buSzPts val="1100"/>
            </a:pPr>
            <a:r>
              <a:rPr lang="en-US" dirty="0">
                <a:solidFill>
                  <a:schemeClr val="accent1"/>
                </a:solidFill>
              </a:rPr>
              <a:t>Industry-focused curriculum in tools, technologies, and methodologies </a:t>
            </a:r>
          </a:p>
          <a:p>
            <a:pPr marL="0" indent="0">
              <a:buClr>
                <a:schemeClr val="dk1"/>
              </a:buClr>
              <a:buSzPts val="1100"/>
              <a:buNone/>
            </a:pPr>
            <a:endParaRPr lang="en-US" dirty="0">
              <a:solidFill>
                <a:schemeClr val="accent1"/>
              </a:solidFill>
            </a:endParaRPr>
          </a:p>
          <a:p>
            <a:pPr marL="285750" indent="-285750">
              <a:buClr>
                <a:schemeClr val="dk1"/>
              </a:buClr>
              <a:buSzPts val="1100"/>
            </a:pPr>
            <a:r>
              <a:rPr lang="en-US" dirty="0">
                <a:solidFill>
                  <a:schemeClr val="accent1"/>
                </a:solidFill>
              </a:rPr>
              <a:t>Prepares students for technical roles in data analytics and engineering</a:t>
            </a:r>
            <a:endParaRPr dirty="0">
              <a:solidFill>
                <a:schemeClr val="accent1"/>
              </a:solidFill>
            </a:endParaRPr>
          </a:p>
        </p:txBody>
      </p:sp>
      <p:sp>
        <p:nvSpPr>
          <p:cNvPr id="216" name="Google Shape;216;p33"/>
          <p:cNvSpPr/>
          <p:nvPr/>
        </p:nvSpPr>
        <p:spPr>
          <a:xfrm>
            <a:off x="6735125" y="180210"/>
            <a:ext cx="1216200" cy="25716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3"/>
          <p:cNvSpPr/>
          <p:nvPr/>
        </p:nvSpPr>
        <p:spPr>
          <a:xfrm>
            <a:off x="7951325" y="2571750"/>
            <a:ext cx="1216200" cy="25716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76FAB948-1FB1-C854-0CE2-80CEBD5C732D}"/>
            </a:ext>
          </a:extLst>
        </p:cNvPr>
        <p:cNvGrpSpPr/>
        <p:nvPr/>
      </p:nvGrpSpPr>
      <p:grpSpPr>
        <a:xfrm>
          <a:off x="0" y="0"/>
          <a:ext cx="0" cy="0"/>
          <a:chOff x="0" y="0"/>
          <a:chExt cx="0" cy="0"/>
        </a:xfrm>
      </p:grpSpPr>
      <p:pic>
        <p:nvPicPr>
          <p:cNvPr id="6" name="Picture 5" descr="A screenshot of a questionnaire&#10;&#10;Description automatically generated">
            <a:extLst>
              <a:ext uri="{FF2B5EF4-FFF2-40B4-BE49-F238E27FC236}">
                <a16:creationId xmlns:a16="http://schemas.microsoft.com/office/drawing/2014/main" id="{1BBF5CEE-B578-7CCF-45D7-77E9E95F1A3E}"/>
              </a:ext>
            </a:extLst>
          </p:cNvPr>
          <p:cNvPicPr>
            <a:picLocks noChangeAspect="1"/>
          </p:cNvPicPr>
          <p:nvPr/>
        </p:nvPicPr>
        <p:blipFill>
          <a:blip r:embed="rId3"/>
          <a:stretch>
            <a:fillRect/>
          </a:stretch>
        </p:blipFill>
        <p:spPr>
          <a:xfrm>
            <a:off x="0" y="0"/>
            <a:ext cx="4131005" cy="4786313"/>
          </a:xfrm>
          <a:prstGeom prst="rect">
            <a:avLst/>
          </a:prstGeom>
        </p:spPr>
      </p:pic>
      <p:pic>
        <p:nvPicPr>
          <p:cNvPr id="8" name="Picture 7" descr="A screenshot of a survey&#10;&#10;Description automatically generated">
            <a:extLst>
              <a:ext uri="{FF2B5EF4-FFF2-40B4-BE49-F238E27FC236}">
                <a16:creationId xmlns:a16="http://schemas.microsoft.com/office/drawing/2014/main" id="{499B7810-9F15-70E6-6561-52A0B57A1382}"/>
              </a:ext>
            </a:extLst>
          </p:cNvPr>
          <p:cNvPicPr>
            <a:picLocks noChangeAspect="1"/>
          </p:cNvPicPr>
          <p:nvPr/>
        </p:nvPicPr>
        <p:blipFill>
          <a:blip r:embed="rId4"/>
          <a:stretch>
            <a:fillRect/>
          </a:stretch>
        </p:blipFill>
        <p:spPr>
          <a:xfrm>
            <a:off x="5012997" y="0"/>
            <a:ext cx="3200111" cy="4786313"/>
          </a:xfrm>
          <a:prstGeom prst="rect">
            <a:avLst/>
          </a:prstGeom>
        </p:spPr>
      </p:pic>
    </p:spTree>
    <p:extLst>
      <p:ext uri="{BB962C8B-B14F-4D97-AF65-F5344CB8AC3E}">
        <p14:creationId xmlns:p14="http://schemas.microsoft.com/office/powerpoint/2010/main" val="285806947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438C22CC-3DB1-3ECA-0047-F8189C83A9B7}"/>
            </a:ext>
          </a:extLst>
        </p:cNvPr>
        <p:cNvGrpSpPr/>
        <p:nvPr/>
      </p:nvGrpSpPr>
      <p:grpSpPr>
        <a:xfrm>
          <a:off x="0" y="0"/>
          <a:ext cx="0" cy="0"/>
          <a:chOff x="0" y="0"/>
          <a:chExt cx="0" cy="0"/>
        </a:xfrm>
      </p:grpSpPr>
      <p:pic>
        <p:nvPicPr>
          <p:cNvPr id="6" name="Picture 5">
            <a:extLst>
              <a:ext uri="{FF2B5EF4-FFF2-40B4-BE49-F238E27FC236}">
                <a16:creationId xmlns:a16="http://schemas.microsoft.com/office/drawing/2014/main" id="{4F3D8B9B-DF38-3D5C-CB21-5B8C935C568A}"/>
              </a:ext>
            </a:extLst>
          </p:cNvPr>
          <p:cNvPicPr>
            <a:picLocks noChangeAspect="1"/>
          </p:cNvPicPr>
          <p:nvPr/>
        </p:nvPicPr>
        <p:blipFill>
          <a:blip r:embed="rId3"/>
          <a:stretch>
            <a:fillRect/>
          </a:stretch>
        </p:blipFill>
        <p:spPr>
          <a:xfrm>
            <a:off x="1238116" y="0"/>
            <a:ext cx="6667768" cy="4806843"/>
          </a:xfrm>
          <a:prstGeom prst="rect">
            <a:avLst/>
          </a:prstGeom>
        </p:spPr>
      </p:pic>
    </p:spTree>
    <p:extLst>
      <p:ext uri="{BB962C8B-B14F-4D97-AF65-F5344CB8AC3E}">
        <p14:creationId xmlns:p14="http://schemas.microsoft.com/office/powerpoint/2010/main" val="303702809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41">
          <a:extLst>
            <a:ext uri="{FF2B5EF4-FFF2-40B4-BE49-F238E27FC236}">
              <a16:creationId xmlns:a16="http://schemas.microsoft.com/office/drawing/2014/main" id="{445B8AF2-3C1E-8791-48BD-0C29D2AA9B6E}"/>
            </a:ext>
          </a:extLst>
        </p:cNvPr>
        <p:cNvGrpSpPr/>
        <p:nvPr/>
      </p:nvGrpSpPr>
      <p:grpSpPr>
        <a:xfrm>
          <a:off x="0" y="0"/>
          <a:ext cx="0" cy="0"/>
          <a:chOff x="0" y="0"/>
          <a:chExt cx="0" cy="0"/>
        </a:xfrm>
      </p:grpSpPr>
      <p:pic>
        <p:nvPicPr>
          <p:cNvPr id="3" name="Picture 2" descr="A screenshot of a questionnaire&#10;&#10;Description automatically generated">
            <a:extLst>
              <a:ext uri="{FF2B5EF4-FFF2-40B4-BE49-F238E27FC236}">
                <a16:creationId xmlns:a16="http://schemas.microsoft.com/office/drawing/2014/main" id="{D3EFC9C7-CFF0-951B-1FB3-BFC8940C063D}"/>
              </a:ext>
            </a:extLst>
          </p:cNvPr>
          <p:cNvPicPr>
            <a:picLocks noChangeAspect="1"/>
          </p:cNvPicPr>
          <p:nvPr/>
        </p:nvPicPr>
        <p:blipFill>
          <a:blip r:embed="rId3"/>
          <a:stretch>
            <a:fillRect/>
          </a:stretch>
        </p:blipFill>
        <p:spPr>
          <a:xfrm>
            <a:off x="1874971" y="0"/>
            <a:ext cx="5394057" cy="4817633"/>
          </a:xfrm>
          <a:prstGeom prst="rect">
            <a:avLst/>
          </a:prstGeom>
        </p:spPr>
      </p:pic>
    </p:spTree>
    <p:extLst>
      <p:ext uri="{BB962C8B-B14F-4D97-AF65-F5344CB8AC3E}">
        <p14:creationId xmlns:p14="http://schemas.microsoft.com/office/powerpoint/2010/main" val="1075807900"/>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Shape 647"/>
        <p:cNvGrpSpPr/>
        <p:nvPr/>
      </p:nvGrpSpPr>
      <p:grpSpPr>
        <a:xfrm>
          <a:off x="0" y="0"/>
          <a:ext cx="0" cy="0"/>
          <a:chOff x="0" y="0"/>
          <a:chExt cx="0" cy="0"/>
        </a:xfrm>
      </p:grpSpPr>
      <p:sp>
        <p:nvSpPr>
          <p:cNvPr id="648" name="Google Shape;648;p62"/>
          <p:cNvSpPr txBox="1">
            <a:spLocks noGrp="1"/>
          </p:cNvSpPr>
          <p:nvPr>
            <p:ph type="title"/>
          </p:nvPr>
        </p:nvSpPr>
        <p:spPr>
          <a:xfrm>
            <a:off x="713225" y="445025"/>
            <a:ext cx="3858900" cy="13383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Thanks</a:t>
            </a:r>
            <a:endParaRPr dirty="0"/>
          </a:p>
        </p:txBody>
      </p:sp>
      <p:sp>
        <p:nvSpPr>
          <p:cNvPr id="649" name="Google Shape;649;p62"/>
          <p:cNvSpPr txBox="1"/>
          <p:nvPr/>
        </p:nvSpPr>
        <p:spPr>
          <a:xfrm>
            <a:off x="713225" y="1923750"/>
            <a:ext cx="3841200" cy="12960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None/>
            </a:pPr>
            <a:r>
              <a:rPr lang="en" dirty="0">
                <a:solidFill>
                  <a:schemeClr val="accent2"/>
                </a:solidFill>
                <a:latin typeface="Montserrat"/>
                <a:ea typeface="Montserrat"/>
                <a:cs typeface="Montserrat"/>
                <a:sym typeface="Montserrat"/>
              </a:rPr>
              <a:t>Do you have any questions?</a:t>
            </a:r>
            <a:endParaRPr dirty="0">
              <a:solidFill>
                <a:schemeClr val="accent2"/>
              </a:solidFill>
              <a:latin typeface="Montserrat"/>
              <a:ea typeface="Montserrat"/>
              <a:cs typeface="Montserrat"/>
              <a:sym typeface="Montserrat"/>
            </a:endParaRPr>
          </a:p>
          <a:p>
            <a:pPr marL="0" lvl="0" indent="0" algn="l" rtl="0">
              <a:spcBef>
                <a:spcPts val="1000"/>
              </a:spcBef>
              <a:spcAft>
                <a:spcPts val="0"/>
              </a:spcAft>
              <a:buNone/>
            </a:pPr>
            <a:r>
              <a:rPr lang="en-US" dirty="0">
                <a:solidFill>
                  <a:schemeClr val="accent2"/>
                </a:solidFill>
                <a:latin typeface="Montserrat"/>
                <a:ea typeface="Montserrat"/>
                <a:cs typeface="Montserrat"/>
                <a:sym typeface="Montserrat"/>
              </a:rPr>
              <a:t>Send an email to</a:t>
            </a:r>
          </a:p>
          <a:p>
            <a:pPr marL="0" lvl="0" indent="0" algn="l" rtl="0">
              <a:spcBef>
                <a:spcPts val="1000"/>
              </a:spcBef>
              <a:spcAft>
                <a:spcPts val="0"/>
              </a:spcAft>
              <a:buNone/>
            </a:pPr>
            <a:r>
              <a:rPr lang="en-US" dirty="0">
                <a:solidFill>
                  <a:schemeClr val="accent2"/>
                </a:solidFill>
                <a:latin typeface="Montserrat"/>
                <a:ea typeface="Montserrat"/>
                <a:cs typeface="Montserrat"/>
                <a:sym typeface="Montserrat"/>
              </a:rPr>
              <a:t>James Baldo </a:t>
            </a:r>
            <a:r>
              <a:rPr lang="en-US" dirty="0">
                <a:solidFill>
                  <a:schemeClr val="accent2"/>
                </a:solidFill>
                <a:latin typeface="Montserrat"/>
                <a:ea typeface="Montserrat"/>
                <a:cs typeface="Montserrat"/>
                <a:sym typeface="Montserrat"/>
                <a:hlinkClick r:id="rId3"/>
              </a:rPr>
              <a:t>jbaldo@gmu.edu</a:t>
            </a:r>
            <a:endParaRPr lang="en-US" dirty="0">
              <a:solidFill>
                <a:schemeClr val="accent2"/>
              </a:solidFill>
              <a:latin typeface="Montserrat"/>
              <a:ea typeface="Montserrat"/>
              <a:cs typeface="Montserrat"/>
              <a:sym typeface="Montserrat"/>
            </a:endParaRPr>
          </a:p>
          <a:p>
            <a:pPr marL="0" lvl="0" indent="0" algn="l" rtl="0">
              <a:spcBef>
                <a:spcPts val="1000"/>
              </a:spcBef>
              <a:spcAft>
                <a:spcPts val="0"/>
              </a:spcAft>
              <a:buNone/>
            </a:pPr>
            <a:r>
              <a:rPr lang="en-US" dirty="0">
                <a:solidFill>
                  <a:schemeClr val="accent2"/>
                </a:solidFill>
                <a:latin typeface="Montserrat"/>
                <a:ea typeface="Montserrat"/>
                <a:cs typeface="Montserrat"/>
                <a:sym typeface="Montserrat"/>
              </a:rPr>
              <a:t>Lingyun Dai </a:t>
            </a:r>
            <a:r>
              <a:rPr lang="en-US" dirty="0">
                <a:solidFill>
                  <a:schemeClr val="accent2"/>
                </a:solidFill>
                <a:latin typeface="Montserrat"/>
                <a:ea typeface="Montserrat"/>
                <a:cs typeface="Montserrat"/>
                <a:sym typeface="Montserrat"/>
                <a:hlinkClick r:id="rId4"/>
              </a:rPr>
              <a:t>ldai2@gmu.edu</a:t>
            </a:r>
            <a:endParaRPr lang="en-US" dirty="0">
              <a:solidFill>
                <a:schemeClr val="accent2"/>
              </a:solidFill>
              <a:latin typeface="Montserrat"/>
              <a:ea typeface="Montserrat"/>
              <a:cs typeface="Montserrat"/>
              <a:sym typeface="Montserrat"/>
            </a:endParaRPr>
          </a:p>
          <a:p>
            <a:pPr marL="0" lvl="0" indent="0" algn="l" rtl="0">
              <a:spcBef>
                <a:spcPts val="1000"/>
              </a:spcBef>
              <a:spcAft>
                <a:spcPts val="0"/>
              </a:spcAft>
              <a:buNone/>
            </a:pPr>
            <a:endParaRPr dirty="0">
              <a:solidFill>
                <a:schemeClr val="accent2"/>
              </a:solidFill>
              <a:latin typeface="Montserrat"/>
              <a:ea typeface="Montserrat"/>
              <a:cs typeface="Montserrat"/>
              <a:sym typeface="Montserrat"/>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21"/>
        <p:cNvGrpSpPr/>
        <p:nvPr/>
      </p:nvGrpSpPr>
      <p:grpSpPr>
        <a:xfrm>
          <a:off x="0" y="0"/>
          <a:ext cx="0" cy="0"/>
          <a:chOff x="0" y="0"/>
          <a:chExt cx="0" cy="0"/>
        </a:xfrm>
      </p:grpSpPr>
      <p:sp>
        <p:nvSpPr>
          <p:cNvPr id="222" name="Google Shape;222;p34"/>
          <p:cNvSpPr txBox="1">
            <a:spLocks noGrp="1"/>
          </p:cNvSpPr>
          <p:nvPr>
            <p:ph type="title"/>
          </p:nvPr>
        </p:nvSpPr>
        <p:spPr>
          <a:xfrm>
            <a:off x="3968425" y="2227050"/>
            <a:ext cx="4462500" cy="8418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Problem Statement</a:t>
            </a:r>
            <a:endParaRPr dirty="0"/>
          </a:p>
        </p:txBody>
      </p:sp>
      <p:sp>
        <p:nvSpPr>
          <p:cNvPr id="224" name="Google Shape;224;p34"/>
          <p:cNvSpPr txBox="1">
            <a:spLocks noGrp="1"/>
          </p:cNvSpPr>
          <p:nvPr>
            <p:ph type="title" idx="2"/>
          </p:nvPr>
        </p:nvSpPr>
        <p:spPr>
          <a:xfrm>
            <a:off x="3968350" y="1262325"/>
            <a:ext cx="4462500" cy="1141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01</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28"/>
        <p:cNvGrpSpPr/>
        <p:nvPr/>
      </p:nvGrpSpPr>
      <p:grpSpPr>
        <a:xfrm>
          <a:off x="0" y="0"/>
          <a:ext cx="0" cy="0"/>
          <a:chOff x="0" y="0"/>
          <a:chExt cx="0" cy="0"/>
        </a:xfrm>
      </p:grpSpPr>
      <p:sp>
        <p:nvSpPr>
          <p:cNvPr id="229" name="Google Shape;229;p35"/>
          <p:cNvSpPr txBox="1">
            <a:spLocks noGrp="1"/>
          </p:cNvSpPr>
          <p:nvPr>
            <p:ph type="title"/>
          </p:nvPr>
        </p:nvSpPr>
        <p:spPr>
          <a:xfrm>
            <a:off x="3984975" y="1495800"/>
            <a:ext cx="4055400" cy="72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Challenges</a:t>
            </a:r>
          </a:p>
        </p:txBody>
      </p:sp>
      <p:sp>
        <p:nvSpPr>
          <p:cNvPr id="230" name="Google Shape;230;p35"/>
          <p:cNvSpPr txBox="1">
            <a:spLocks noGrp="1"/>
          </p:cNvSpPr>
          <p:nvPr>
            <p:ph type="subTitle" idx="1"/>
          </p:nvPr>
        </p:nvSpPr>
        <p:spPr>
          <a:xfrm>
            <a:off x="3994375" y="2142600"/>
            <a:ext cx="4055400" cy="150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t>The main challenges were insufficient data, lack of an alumni feedback system, and low alumni engagement.</a:t>
            </a:r>
            <a:endParaRPr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36"/>
          <p:cNvSpPr txBox="1">
            <a:spLocks noGrp="1"/>
          </p:cNvSpPr>
          <p:nvPr>
            <p:ph type="title"/>
          </p:nvPr>
        </p:nvSpPr>
        <p:spPr>
          <a:xfrm>
            <a:off x="671786"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Understanding the Challenges </a:t>
            </a:r>
            <a:endParaRPr dirty="0"/>
          </a:p>
        </p:txBody>
      </p:sp>
      <p:sp>
        <p:nvSpPr>
          <p:cNvPr id="236" name="Google Shape;236;p36"/>
          <p:cNvSpPr txBox="1">
            <a:spLocks noGrp="1"/>
          </p:cNvSpPr>
          <p:nvPr>
            <p:ph type="subTitle" idx="1"/>
          </p:nvPr>
        </p:nvSpPr>
        <p:spPr>
          <a:xfrm>
            <a:off x="770023" y="2193838"/>
            <a:ext cx="226170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Lack of Data</a:t>
            </a:r>
            <a:endParaRPr dirty="0"/>
          </a:p>
        </p:txBody>
      </p:sp>
      <p:sp>
        <p:nvSpPr>
          <p:cNvPr id="237" name="Google Shape;237;p36"/>
          <p:cNvSpPr txBox="1">
            <a:spLocks noGrp="1"/>
          </p:cNvSpPr>
          <p:nvPr>
            <p:ph type="subTitle" idx="2"/>
          </p:nvPr>
        </p:nvSpPr>
        <p:spPr>
          <a:xfrm>
            <a:off x="770023" y="2664188"/>
            <a:ext cx="2261700" cy="1183968"/>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pPr>
            <a:r>
              <a:rPr lang="en-US" sz="1200" dirty="0"/>
              <a:t>No centralized alumni database </a:t>
            </a:r>
          </a:p>
          <a:p>
            <a:pPr marL="0" lvl="0" indent="0" algn="ctr" rtl="0">
              <a:spcBef>
                <a:spcPts val="0"/>
              </a:spcBef>
              <a:spcAft>
                <a:spcPts val="1600"/>
              </a:spcAft>
              <a:buClr>
                <a:schemeClr val="dk1"/>
              </a:buClr>
              <a:buSzPts val="1100"/>
            </a:pPr>
            <a:r>
              <a:rPr lang="en-US" sz="1200" dirty="0"/>
              <a:t>Limited alumni contact information</a:t>
            </a:r>
          </a:p>
        </p:txBody>
      </p:sp>
      <p:sp>
        <p:nvSpPr>
          <p:cNvPr id="238" name="Google Shape;238;p36"/>
          <p:cNvSpPr txBox="1">
            <a:spLocks noGrp="1"/>
          </p:cNvSpPr>
          <p:nvPr>
            <p:ph type="subTitle" idx="3"/>
          </p:nvPr>
        </p:nvSpPr>
        <p:spPr>
          <a:xfrm>
            <a:off x="3370029" y="2125248"/>
            <a:ext cx="2319166"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dirty="0"/>
              <a:t>No Feedback System</a:t>
            </a:r>
            <a:endParaRPr dirty="0"/>
          </a:p>
        </p:txBody>
      </p:sp>
      <p:sp>
        <p:nvSpPr>
          <p:cNvPr id="239" name="Google Shape;239;p36"/>
          <p:cNvSpPr txBox="1">
            <a:spLocks noGrp="1"/>
          </p:cNvSpPr>
          <p:nvPr>
            <p:ph type="subTitle" idx="4"/>
          </p:nvPr>
        </p:nvSpPr>
        <p:spPr>
          <a:xfrm>
            <a:off x="3399950" y="2806811"/>
            <a:ext cx="2261700" cy="1018659"/>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 sz="1200" dirty="0"/>
              <a:t>No feedback system established</a:t>
            </a:r>
          </a:p>
          <a:p>
            <a:pPr marL="0" lvl="0" indent="0" algn="ctr" rtl="0">
              <a:spcBef>
                <a:spcPts val="0"/>
              </a:spcBef>
              <a:spcAft>
                <a:spcPts val="1600"/>
              </a:spcAft>
              <a:buClr>
                <a:schemeClr val="dk1"/>
              </a:buClr>
              <a:buSzPts val="1100"/>
              <a:buFont typeface="Arial"/>
              <a:buNone/>
            </a:pPr>
            <a:r>
              <a:rPr lang="en" sz="1200" dirty="0"/>
              <a:t>No interview questions</a:t>
            </a:r>
          </a:p>
        </p:txBody>
      </p:sp>
      <p:sp>
        <p:nvSpPr>
          <p:cNvPr id="240" name="Google Shape;240;p36"/>
          <p:cNvSpPr txBox="1">
            <a:spLocks noGrp="1"/>
          </p:cNvSpPr>
          <p:nvPr>
            <p:ph type="subTitle" idx="5"/>
          </p:nvPr>
        </p:nvSpPr>
        <p:spPr>
          <a:xfrm>
            <a:off x="6079525" y="2070247"/>
            <a:ext cx="2165653"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dirty="0"/>
              <a:t>Low Engagement</a:t>
            </a:r>
            <a:endParaRPr dirty="0"/>
          </a:p>
        </p:txBody>
      </p:sp>
      <p:sp>
        <p:nvSpPr>
          <p:cNvPr id="241" name="Google Shape;241;p36"/>
          <p:cNvSpPr txBox="1">
            <a:spLocks noGrp="1"/>
          </p:cNvSpPr>
          <p:nvPr>
            <p:ph type="subTitle" idx="6"/>
          </p:nvPr>
        </p:nvSpPr>
        <p:spPr>
          <a:xfrm>
            <a:off x="6031501" y="2771885"/>
            <a:ext cx="2261700" cy="96488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US" sz="1200" dirty="0"/>
              <a:t>Difficulty in motivating alumni to participate</a:t>
            </a:r>
          </a:p>
        </p:txBody>
      </p:sp>
      <p:grpSp>
        <p:nvGrpSpPr>
          <p:cNvPr id="2" name="Google Shape;10952;p81">
            <a:extLst>
              <a:ext uri="{FF2B5EF4-FFF2-40B4-BE49-F238E27FC236}">
                <a16:creationId xmlns:a16="http://schemas.microsoft.com/office/drawing/2014/main" id="{CC706B8C-0367-827F-6735-17EE77C7166E}"/>
              </a:ext>
            </a:extLst>
          </p:cNvPr>
          <p:cNvGrpSpPr/>
          <p:nvPr/>
        </p:nvGrpSpPr>
        <p:grpSpPr>
          <a:xfrm>
            <a:off x="1720882" y="1674888"/>
            <a:ext cx="457200" cy="457200"/>
            <a:chOff x="-3852025" y="2764950"/>
            <a:chExt cx="291450" cy="293000"/>
          </a:xfrm>
          <a:solidFill>
            <a:schemeClr val="bg2"/>
          </a:solidFill>
        </p:grpSpPr>
        <p:sp>
          <p:nvSpPr>
            <p:cNvPr id="4" name="Google Shape;10953;p81">
              <a:extLst>
                <a:ext uri="{FF2B5EF4-FFF2-40B4-BE49-F238E27FC236}">
                  <a16:creationId xmlns:a16="http://schemas.microsoft.com/office/drawing/2014/main" id="{BB8B9CF5-0D3E-337A-47FF-560BD92E9085}"/>
                </a:ext>
              </a:extLst>
            </p:cNvPr>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10954;p81">
              <a:extLst>
                <a:ext uri="{FF2B5EF4-FFF2-40B4-BE49-F238E27FC236}">
                  <a16:creationId xmlns:a16="http://schemas.microsoft.com/office/drawing/2014/main" id="{A4EE2179-814E-AA6D-314D-122BA5BC6FDD}"/>
                </a:ext>
              </a:extLst>
            </p:cNvPr>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 name="Google Shape;9947;p78">
            <a:extLst>
              <a:ext uri="{FF2B5EF4-FFF2-40B4-BE49-F238E27FC236}">
                <a16:creationId xmlns:a16="http://schemas.microsoft.com/office/drawing/2014/main" id="{5842AB67-885C-CF66-9929-D0850304F3EB}"/>
              </a:ext>
            </a:extLst>
          </p:cNvPr>
          <p:cNvGrpSpPr/>
          <p:nvPr/>
        </p:nvGrpSpPr>
        <p:grpSpPr>
          <a:xfrm>
            <a:off x="4301012" y="1646830"/>
            <a:ext cx="457200" cy="457200"/>
            <a:chOff x="-35134875" y="2272675"/>
            <a:chExt cx="291450" cy="291875"/>
          </a:xfrm>
          <a:solidFill>
            <a:schemeClr val="bg2"/>
          </a:solidFill>
        </p:grpSpPr>
        <p:sp>
          <p:nvSpPr>
            <p:cNvPr id="9" name="Google Shape;9948;p78">
              <a:extLst>
                <a:ext uri="{FF2B5EF4-FFF2-40B4-BE49-F238E27FC236}">
                  <a16:creationId xmlns:a16="http://schemas.microsoft.com/office/drawing/2014/main" id="{10A08EBE-F606-E0D8-6908-51338701D4CD}"/>
                </a:ext>
              </a:extLst>
            </p:cNvPr>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9949;p78">
              <a:extLst>
                <a:ext uri="{FF2B5EF4-FFF2-40B4-BE49-F238E27FC236}">
                  <a16:creationId xmlns:a16="http://schemas.microsoft.com/office/drawing/2014/main" id="{65FE03F7-D265-C2AD-EE08-1B2C41DF8D77}"/>
                </a:ext>
              </a:extLst>
            </p:cNvPr>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9950;p78">
              <a:extLst>
                <a:ext uri="{FF2B5EF4-FFF2-40B4-BE49-F238E27FC236}">
                  <a16:creationId xmlns:a16="http://schemas.microsoft.com/office/drawing/2014/main" id="{B95A2023-A59E-F41A-B1C5-0EE69500B8E4}"/>
                </a:ext>
              </a:extLst>
            </p:cNvPr>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9951;p78">
              <a:extLst>
                <a:ext uri="{FF2B5EF4-FFF2-40B4-BE49-F238E27FC236}">
                  <a16:creationId xmlns:a16="http://schemas.microsoft.com/office/drawing/2014/main" id="{F14A44E1-E1F4-BE6B-0690-E1BF01CDFBB5}"/>
                </a:ext>
              </a:extLst>
            </p:cNvPr>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 name="Google Shape;9800;p77">
            <a:extLst>
              <a:ext uri="{FF2B5EF4-FFF2-40B4-BE49-F238E27FC236}">
                <a16:creationId xmlns:a16="http://schemas.microsoft.com/office/drawing/2014/main" id="{12B37B48-CA37-60ED-50D8-1E897F02E381}"/>
              </a:ext>
            </a:extLst>
          </p:cNvPr>
          <p:cNvGrpSpPr/>
          <p:nvPr/>
        </p:nvGrpSpPr>
        <p:grpSpPr>
          <a:xfrm>
            <a:off x="6933751" y="1606298"/>
            <a:ext cx="457200" cy="457200"/>
            <a:chOff x="3599700" y="1954475"/>
            <a:chExt cx="296175" cy="295400"/>
          </a:xfrm>
          <a:solidFill>
            <a:schemeClr val="bg2"/>
          </a:solidFill>
        </p:grpSpPr>
        <p:sp>
          <p:nvSpPr>
            <p:cNvPr id="14" name="Google Shape;9801;p77">
              <a:extLst>
                <a:ext uri="{FF2B5EF4-FFF2-40B4-BE49-F238E27FC236}">
                  <a16:creationId xmlns:a16="http://schemas.microsoft.com/office/drawing/2014/main" id="{38C923C4-26FA-2495-62BC-059FB61BA0A9}"/>
                </a:ext>
              </a:extLst>
            </p:cNvPr>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9802;p77">
              <a:extLst>
                <a:ext uri="{FF2B5EF4-FFF2-40B4-BE49-F238E27FC236}">
                  <a16:creationId xmlns:a16="http://schemas.microsoft.com/office/drawing/2014/main" id="{EBBEF0F7-B101-C4BD-49EB-F7B5B9ED1C91}"/>
                </a:ext>
              </a:extLst>
            </p:cNvPr>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9803;p77">
              <a:extLst>
                <a:ext uri="{FF2B5EF4-FFF2-40B4-BE49-F238E27FC236}">
                  <a16:creationId xmlns:a16="http://schemas.microsoft.com/office/drawing/2014/main" id="{0DA4B32A-DE41-F569-6F7E-35990A9B1809}"/>
                </a:ext>
              </a:extLst>
            </p:cNvPr>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228">
          <a:extLst>
            <a:ext uri="{FF2B5EF4-FFF2-40B4-BE49-F238E27FC236}">
              <a16:creationId xmlns:a16="http://schemas.microsoft.com/office/drawing/2014/main" id="{E0C5F126-A6FD-161E-B5A4-535D8C03D7C7}"/>
            </a:ext>
          </a:extLst>
        </p:cNvPr>
        <p:cNvGrpSpPr/>
        <p:nvPr/>
      </p:nvGrpSpPr>
      <p:grpSpPr>
        <a:xfrm>
          <a:off x="0" y="0"/>
          <a:ext cx="0" cy="0"/>
          <a:chOff x="0" y="0"/>
          <a:chExt cx="0" cy="0"/>
        </a:xfrm>
      </p:grpSpPr>
      <p:sp>
        <p:nvSpPr>
          <p:cNvPr id="229" name="Google Shape;229;p35">
            <a:extLst>
              <a:ext uri="{FF2B5EF4-FFF2-40B4-BE49-F238E27FC236}">
                <a16:creationId xmlns:a16="http://schemas.microsoft.com/office/drawing/2014/main" id="{8EE1EC53-0720-A5F4-F823-43BE71D4E9C2}"/>
              </a:ext>
            </a:extLst>
          </p:cNvPr>
          <p:cNvSpPr txBox="1">
            <a:spLocks noGrp="1"/>
          </p:cNvSpPr>
          <p:nvPr>
            <p:ph type="title"/>
          </p:nvPr>
        </p:nvSpPr>
        <p:spPr>
          <a:xfrm>
            <a:off x="3984975" y="1495800"/>
            <a:ext cx="4055400" cy="723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US" dirty="0"/>
              <a:t>Goals</a:t>
            </a:r>
          </a:p>
        </p:txBody>
      </p:sp>
      <p:sp>
        <p:nvSpPr>
          <p:cNvPr id="230" name="Google Shape;230;p35">
            <a:extLst>
              <a:ext uri="{FF2B5EF4-FFF2-40B4-BE49-F238E27FC236}">
                <a16:creationId xmlns:a16="http://schemas.microsoft.com/office/drawing/2014/main" id="{CA4ECD02-F67C-3CF0-FC4B-0538E1214545}"/>
              </a:ext>
            </a:extLst>
          </p:cNvPr>
          <p:cNvSpPr txBox="1">
            <a:spLocks noGrp="1"/>
          </p:cNvSpPr>
          <p:nvPr>
            <p:ph type="subTitle" idx="1"/>
          </p:nvPr>
        </p:nvSpPr>
        <p:spPr>
          <a:xfrm>
            <a:off x="3994375" y="2142600"/>
            <a:ext cx="4055400" cy="15051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Clr>
                <a:schemeClr val="dk1"/>
              </a:buClr>
              <a:buSzPts val="1100"/>
              <a:buFont typeface="Arial"/>
              <a:buNone/>
            </a:pPr>
            <a:r>
              <a:rPr lang="en-US" dirty="0"/>
              <a:t>The research aimed to evaluate program effectiveness, understand alumni career trajectories, assess skill utilization, and guide program improvements.</a:t>
            </a:r>
            <a:endParaRPr dirty="0"/>
          </a:p>
        </p:txBody>
      </p:sp>
    </p:spTree>
    <p:extLst>
      <p:ext uri="{BB962C8B-B14F-4D97-AF65-F5344CB8AC3E}">
        <p14:creationId xmlns:p14="http://schemas.microsoft.com/office/powerpoint/2010/main" val="239947678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34">
          <a:extLst>
            <a:ext uri="{FF2B5EF4-FFF2-40B4-BE49-F238E27FC236}">
              <a16:creationId xmlns:a16="http://schemas.microsoft.com/office/drawing/2014/main" id="{8B9F54F9-8854-9794-E8B4-80FC72A9A92D}"/>
            </a:ext>
          </a:extLst>
        </p:cNvPr>
        <p:cNvGrpSpPr/>
        <p:nvPr/>
      </p:nvGrpSpPr>
      <p:grpSpPr>
        <a:xfrm>
          <a:off x="0" y="0"/>
          <a:ext cx="0" cy="0"/>
          <a:chOff x="0" y="0"/>
          <a:chExt cx="0" cy="0"/>
        </a:xfrm>
      </p:grpSpPr>
      <p:sp>
        <p:nvSpPr>
          <p:cNvPr id="235" name="Google Shape;235;p36">
            <a:extLst>
              <a:ext uri="{FF2B5EF4-FFF2-40B4-BE49-F238E27FC236}">
                <a16:creationId xmlns:a16="http://schemas.microsoft.com/office/drawing/2014/main" id="{882A6669-F69D-5F62-9B5F-747B78948085}"/>
              </a:ext>
            </a:extLst>
          </p:cNvPr>
          <p:cNvSpPr txBox="1">
            <a:spLocks noGrp="1"/>
          </p:cNvSpPr>
          <p:nvPr>
            <p:ph type="title"/>
          </p:nvPr>
        </p:nvSpPr>
        <p:spPr>
          <a:xfrm>
            <a:off x="717800" y="383175"/>
            <a:ext cx="77082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Understanding the Goals</a:t>
            </a:r>
            <a:endParaRPr dirty="0"/>
          </a:p>
        </p:txBody>
      </p:sp>
      <p:sp>
        <p:nvSpPr>
          <p:cNvPr id="236" name="Google Shape;236;p36">
            <a:extLst>
              <a:ext uri="{FF2B5EF4-FFF2-40B4-BE49-F238E27FC236}">
                <a16:creationId xmlns:a16="http://schemas.microsoft.com/office/drawing/2014/main" id="{75569F95-2D3A-3613-99D9-D2C4CC185E47}"/>
              </a:ext>
            </a:extLst>
          </p:cNvPr>
          <p:cNvSpPr txBox="1">
            <a:spLocks noGrp="1"/>
          </p:cNvSpPr>
          <p:nvPr>
            <p:ph type="subTitle" idx="1"/>
          </p:nvPr>
        </p:nvSpPr>
        <p:spPr>
          <a:xfrm>
            <a:off x="1910251" y="2008810"/>
            <a:ext cx="2476873"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US" sz="1400" dirty="0"/>
              <a:t>Program Effectiveness</a:t>
            </a:r>
            <a:endParaRPr sz="1400" dirty="0"/>
          </a:p>
        </p:txBody>
      </p:sp>
      <p:sp>
        <p:nvSpPr>
          <p:cNvPr id="237" name="Google Shape;237;p36">
            <a:extLst>
              <a:ext uri="{FF2B5EF4-FFF2-40B4-BE49-F238E27FC236}">
                <a16:creationId xmlns:a16="http://schemas.microsoft.com/office/drawing/2014/main" id="{C9006D91-CE17-3979-D714-8DE216F04526}"/>
              </a:ext>
            </a:extLst>
          </p:cNvPr>
          <p:cNvSpPr txBox="1">
            <a:spLocks noGrp="1"/>
          </p:cNvSpPr>
          <p:nvPr>
            <p:ph type="subTitle" idx="2"/>
          </p:nvPr>
        </p:nvSpPr>
        <p:spPr>
          <a:xfrm>
            <a:off x="2017838" y="2406930"/>
            <a:ext cx="2261700" cy="1691682"/>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pPr>
            <a:r>
              <a:rPr lang="en-US" sz="1100" dirty="0"/>
              <a:t>Analyze employment outcomes </a:t>
            </a:r>
          </a:p>
          <a:p>
            <a:pPr marL="0" lvl="0" indent="0" algn="ctr" rtl="0">
              <a:spcBef>
                <a:spcPts val="0"/>
              </a:spcBef>
              <a:spcAft>
                <a:spcPts val="1600"/>
              </a:spcAft>
              <a:buClr>
                <a:schemeClr val="dk1"/>
              </a:buClr>
              <a:buSzPts val="1100"/>
            </a:pPr>
            <a:r>
              <a:rPr lang="en-US" sz="1100" dirty="0"/>
              <a:t>Assess program satisfaction and value </a:t>
            </a:r>
          </a:p>
          <a:p>
            <a:pPr marL="0" lvl="0" indent="0" algn="ctr" rtl="0">
              <a:spcBef>
                <a:spcPts val="0"/>
              </a:spcBef>
              <a:spcAft>
                <a:spcPts val="1600"/>
              </a:spcAft>
              <a:buClr>
                <a:schemeClr val="dk1"/>
              </a:buClr>
              <a:buSzPts val="1100"/>
            </a:pPr>
            <a:r>
              <a:rPr lang="en-US" sz="1100" dirty="0"/>
              <a:t>Identify areas for curriculum enhancement</a:t>
            </a:r>
          </a:p>
        </p:txBody>
      </p:sp>
      <p:sp>
        <p:nvSpPr>
          <p:cNvPr id="238" name="Google Shape;238;p36">
            <a:extLst>
              <a:ext uri="{FF2B5EF4-FFF2-40B4-BE49-F238E27FC236}">
                <a16:creationId xmlns:a16="http://schemas.microsoft.com/office/drawing/2014/main" id="{2FEC2EF4-FFC6-96B8-8C8C-741A09F8B535}"/>
              </a:ext>
            </a:extLst>
          </p:cNvPr>
          <p:cNvSpPr txBox="1">
            <a:spLocks noGrp="1"/>
          </p:cNvSpPr>
          <p:nvPr>
            <p:ph type="subTitle" idx="3"/>
          </p:nvPr>
        </p:nvSpPr>
        <p:spPr>
          <a:xfrm>
            <a:off x="4777272" y="2012205"/>
            <a:ext cx="2007460" cy="408600"/>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None/>
            </a:pPr>
            <a:r>
              <a:rPr lang="en" sz="1400" dirty="0"/>
              <a:t>Career Trajectories</a:t>
            </a:r>
            <a:endParaRPr sz="1400" dirty="0"/>
          </a:p>
        </p:txBody>
      </p:sp>
      <p:sp>
        <p:nvSpPr>
          <p:cNvPr id="239" name="Google Shape;239;p36">
            <a:extLst>
              <a:ext uri="{FF2B5EF4-FFF2-40B4-BE49-F238E27FC236}">
                <a16:creationId xmlns:a16="http://schemas.microsoft.com/office/drawing/2014/main" id="{95117F14-D0B1-0829-1718-7882795C9296}"/>
              </a:ext>
            </a:extLst>
          </p:cNvPr>
          <p:cNvSpPr txBox="1">
            <a:spLocks noGrp="1"/>
          </p:cNvSpPr>
          <p:nvPr>
            <p:ph type="subTitle" idx="4"/>
          </p:nvPr>
        </p:nvSpPr>
        <p:spPr>
          <a:xfrm>
            <a:off x="4654372" y="2420805"/>
            <a:ext cx="2261700" cy="1346077"/>
          </a:xfrm>
          <a:prstGeom prst="rect">
            <a:avLst/>
          </a:prstGeom>
        </p:spPr>
        <p:txBody>
          <a:bodyPr spcFirstLastPara="1" wrap="square" lIns="91425" tIns="91425" rIns="91425" bIns="91425" anchor="t" anchorCtr="0">
            <a:noAutofit/>
          </a:bodyPr>
          <a:lstStyle/>
          <a:p>
            <a:pPr marL="0" lvl="0" indent="0" algn="ctr" rtl="0">
              <a:spcBef>
                <a:spcPts val="0"/>
              </a:spcBef>
              <a:spcAft>
                <a:spcPts val="1600"/>
              </a:spcAft>
              <a:buClr>
                <a:schemeClr val="dk1"/>
              </a:buClr>
              <a:buSzPts val="1100"/>
              <a:buFont typeface="Arial"/>
              <a:buNone/>
            </a:pPr>
            <a:r>
              <a:rPr lang="en-US" sz="1100" dirty="0"/>
              <a:t>Track job titles and companies </a:t>
            </a:r>
          </a:p>
          <a:p>
            <a:pPr marL="0" lvl="0" indent="0" algn="ctr" rtl="0">
              <a:spcBef>
                <a:spcPts val="0"/>
              </a:spcBef>
              <a:spcAft>
                <a:spcPts val="1600"/>
              </a:spcAft>
              <a:buClr>
                <a:schemeClr val="dk1"/>
              </a:buClr>
              <a:buSzPts val="1100"/>
              <a:buFont typeface="Arial"/>
              <a:buNone/>
            </a:pPr>
            <a:r>
              <a:rPr lang="en-US" sz="1100" dirty="0"/>
              <a:t>Measure job mobility patterns Identify common career paths</a:t>
            </a:r>
            <a:endParaRPr lang="en" sz="1100" dirty="0"/>
          </a:p>
        </p:txBody>
      </p:sp>
      <p:sp>
        <p:nvSpPr>
          <p:cNvPr id="2" name="Google Shape;9030;p75">
            <a:extLst>
              <a:ext uri="{FF2B5EF4-FFF2-40B4-BE49-F238E27FC236}">
                <a16:creationId xmlns:a16="http://schemas.microsoft.com/office/drawing/2014/main" id="{E68E3EB9-D524-F57D-9975-A04B59B7E05E}"/>
              </a:ext>
            </a:extLst>
          </p:cNvPr>
          <p:cNvSpPr/>
          <p:nvPr/>
        </p:nvSpPr>
        <p:spPr>
          <a:xfrm>
            <a:off x="2920087" y="1522070"/>
            <a:ext cx="457200" cy="457200"/>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3" name="Google Shape;9758;p77">
            <a:extLst>
              <a:ext uri="{FF2B5EF4-FFF2-40B4-BE49-F238E27FC236}">
                <a16:creationId xmlns:a16="http://schemas.microsoft.com/office/drawing/2014/main" id="{5406C1FB-8412-2DCE-BB2D-3848756DC2E6}"/>
              </a:ext>
            </a:extLst>
          </p:cNvPr>
          <p:cNvSpPr/>
          <p:nvPr/>
        </p:nvSpPr>
        <p:spPr>
          <a:xfrm>
            <a:off x="5552402" y="1478402"/>
            <a:ext cx="457200" cy="457200"/>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bg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51540238"/>
      </p:ext>
    </p:extLst>
  </p:cSld>
  <p:clrMapOvr>
    <a:masterClrMapping/>
  </p:clrMapOvr>
</p:sld>
</file>

<file path=ppt/theme/theme1.xml><?xml version="1.0" encoding="utf-8"?>
<a:theme xmlns:a="http://schemas.openxmlformats.org/drawingml/2006/main" name="Management Consulting Toolkit by Slidesgo">
  <a:themeElements>
    <a:clrScheme name="Simple Light">
      <a:dk1>
        <a:srgbClr val="000000"/>
      </a:dk1>
      <a:lt1>
        <a:srgbClr val="FFFFFF"/>
      </a:lt1>
      <a:dk2>
        <a:srgbClr val="0E835C"/>
      </a:dk2>
      <a:lt2>
        <a:srgbClr val="EFEFEF"/>
      </a:lt2>
      <a:accent1>
        <a:srgbClr val="06503D"/>
      </a:accent1>
      <a:accent2>
        <a:srgbClr val="000000"/>
      </a:accent2>
      <a:accent3>
        <a:srgbClr val="0E835C"/>
      </a:accent3>
      <a:accent4>
        <a:srgbClr val="EFEFEF"/>
      </a:accent4>
      <a:accent5>
        <a:srgbClr val="06503D"/>
      </a:accent5>
      <a:accent6>
        <a:srgbClr val="000000"/>
      </a:accent6>
      <a:hlink>
        <a:srgbClr val="0A5E48"/>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573</TotalTime>
  <Words>548</Words>
  <Application>Microsoft Macintosh PowerPoint</Application>
  <PresentationFormat>On-screen Show (16:9)</PresentationFormat>
  <Paragraphs>142</Paragraphs>
  <Slides>43</Slides>
  <Notes>43</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43</vt:i4>
      </vt:variant>
    </vt:vector>
  </HeadingPairs>
  <TitlesOfParts>
    <vt:vector size="47" baseType="lpstr">
      <vt:lpstr>Arial</vt:lpstr>
      <vt:lpstr>Fira Sans Extra Condensed Medium</vt:lpstr>
      <vt:lpstr>Montserrat</vt:lpstr>
      <vt:lpstr>Management Consulting Toolkit by Slidesgo</vt:lpstr>
      <vt:lpstr>Enhancing Data Analytics Engineering (DAEN) Program Effectiveness: Analysis of Alumni Interview Feedback</vt:lpstr>
      <vt:lpstr>Researchers</vt:lpstr>
      <vt:lpstr>Table of Contents</vt:lpstr>
      <vt:lpstr>DAEN Program Overview</vt:lpstr>
      <vt:lpstr>Problem Statement</vt:lpstr>
      <vt:lpstr>Challenges</vt:lpstr>
      <vt:lpstr>Understanding the Challenges </vt:lpstr>
      <vt:lpstr>Goals</vt:lpstr>
      <vt:lpstr>Understanding the Goals</vt:lpstr>
      <vt:lpstr>Understanding the Goals</vt:lpstr>
      <vt:lpstr>Solution Approach</vt:lpstr>
      <vt:lpstr>Solution Approach</vt:lpstr>
      <vt:lpstr>Key Findings</vt:lpstr>
      <vt:lpstr>43%</vt:lpstr>
      <vt:lpstr>47%</vt:lpstr>
      <vt:lpstr>28%</vt:lpstr>
      <vt:lpstr>DAEN Program Average Rating</vt:lpstr>
      <vt:lpstr>Visualizations</vt:lpstr>
      <vt:lpstr>Visualizations</vt:lpstr>
      <vt:lpstr>PowerPoint Presentation</vt:lpstr>
      <vt:lpstr>PowerPoint Presentation</vt:lpstr>
      <vt:lpstr>Visualizations</vt:lpstr>
      <vt:lpstr>PowerPoint Presentation</vt:lpstr>
      <vt:lpstr>PowerPoint Presentation</vt:lpstr>
      <vt:lpstr>PowerPoint Presentation</vt:lpstr>
      <vt:lpstr>Visualizations</vt:lpstr>
      <vt:lpstr>PowerPoint Presentation</vt:lpstr>
      <vt:lpstr>PowerPoint Presentation</vt:lpstr>
      <vt:lpstr>Visualizations</vt:lpstr>
      <vt:lpstr>PowerPoint Presentation</vt:lpstr>
      <vt:lpstr>PowerPoint Presentation</vt:lpstr>
      <vt:lpstr>PowerPoint Presentation</vt:lpstr>
      <vt:lpstr>PowerPoint Presentation</vt:lpstr>
      <vt:lpstr>PowerPoint Presentation</vt:lpstr>
      <vt:lpstr>Visualizations</vt:lpstr>
      <vt:lpstr>PowerPoint Presentation</vt:lpstr>
      <vt:lpstr>Next Step</vt:lpstr>
      <vt:lpstr>DAEN Alumni  Survey</vt:lpstr>
      <vt:lpstr>PowerPoint Presentation</vt:lpstr>
      <vt:lpstr>PowerPoint Presentation</vt:lpstr>
      <vt:lpstr>PowerPoint Presentation</vt:lpstr>
      <vt:lpstr>PowerPoint Presentation</vt:lpstr>
      <vt:lpstr>Thanks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cp:lastModifiedBy>Lingyun Dai</cp:lastModifiedBy>
  <cp:revision>28</cp:revision>
  <dcterms:modified xsi:type="dcterms:W3CDTF">2024-12-11T20:10:34Z</dcterms:modified>
</cp:coreProperties>
</file>